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 «Теории вечности жизни»: ключевые вопросы и подходы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Философия, религия и биология по-разному отвечают на вопрос о вечной жизни.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возникла мечта о бессмертии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представления о бессмертии рождались из страха перед смертью и стремления понять старение. Мифы о Гильгамеше, Фениксе и древнеегипетских текстах показывают, как человечество искало ответы задолго до науки.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философия о бессмертии: Платон, Аристотель и дуализм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связывал человека с дуализмом тела и души: тело смертно, а душа принадлежит миру идей и способна существовать независимо от физической оболочки.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признавал духовное начало человека, но не отделял его радикально от живого организма. Для него земная жизнь оставалась конечной, а бессмертие не получало у него полного личностного смысла.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Материалистические школы античности оспаривали индивидуальное бессмертие, считая сознание свойством материи. Тем самым они переводили спор о вечности жизни из области веры в область философского доказательства.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Просвещение: рационализм и научная критика теорий вечности жизни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Мыслители Просвещения требовали опираться на разум и опыт, поэтому скептически относились к утверждениям о вечной жизни без проверяемых оснований и критиковали иррациональные объяснения.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Декарт связывал уверенность в существовании с актом мышления: «мыслю, следовательно, существую». Его подход усилил внимание к сознанию как к предмету философского анализа.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Кант подчёркивал пределы человеческого разума и не считал бессмертие объектом научного доказательства. Для него оно оставалось вопросом веры, а не эмпирической науки.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эту эпоху усилился интерес к конечности человеческой жизни и начались более систематические исследования старения, которые позже стали основой биологии долголетия.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7944" y="1180190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694" y="1155650"/>
            <a:ext cx="29700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философия: синтез веры и разума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доктрина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Августин и Фома Аквинский рассматривали учение о душе в связи с христианской надеждой на посмертное существование. Вера задавала смысл жизни и определяла представление о её конечной цели.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и философские аргументы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мыслители стремились логически обосновать бессмертие души, соединяя богословие с философией. Так возникли рассуждения о нематериальной природе сознания и его независимости от тела.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и 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мировоззрение помогало человеку воспринимать земную жизнь как подготовку к вечности. Это усиливало ответственность за поступки, поскольку мораль связывалась с будущим воздаянием.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и буддизм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индуизме вечность жизни связана с кармой и реинкарнацией: душа проходит через новые рождения, а колесо сансары отражает непрерывность этого пути. В буддизме выходом из круга становится просветление.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философии: реинкарнация, просветление, бесконечный цикл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Даосизм и сравнение с западной традицией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Даосизм понимает вечность не как личное бессмертие, а как согласие с потоком Дао. В западной традиции чаще ищут сохранение личности, тогда как восточные учения акцентируют преодоление привязанности к «я».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219" y="1155650"/>
            <a:ext cx="22275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1212" y="1155650"/>
            <a:ext cx="297000" cy="29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5894" y="1180190"/>
            <a:ext cx="309900" cy="247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религии о вечности жизни: христианство, иудаизм, ислам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связывает вечность с воскресением и жизнью вечной. Надежда на спасение делает нравственный выбор осмысленным уже в земной жизни и задаёт ориентир на духовное обновление.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84769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иудаизме тема будущей жизни понимается через ожидание справедливого Божьего суда и восстановления целостности мира. Акцент чаще делается на праведной жизни здесь и сейчас, а не на подробном описании посмертия.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590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исламе представление о Судном дне и воздаянии в раю или аду подчёркивает ответственность человека перед Богом. Вечность понимается как итог нравственного пути и верности вере.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Гильгамеш: поиск, который не заканчивается победой
</a:t>
            </a:r>
            <a:pPr algn="ct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Шумерский герой отправляется за утраченной тайной бессмертия и проходит через испытания, которые важнее самого результата. Его история показывает: желание победить смерть сопровождается осознанием человеческих границ. Именно это делает эпос актуальным и сегодня.
</a:t>
            </a:r>
            <a:endParaRPr lang="en-US" sz="108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Египетский путь в загробный мир
</a:t>
            </a:r>
            <a:pPr algn="ctr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древнеегипетских представлениях жизнь после смерти требовала подготовки, обрядов и знания священных текстов. Книга мёртвых описывала дорогу души через испытания, где сохранение имени и памяти становилось условием продолжения существования. Образ выглядит как тщательно выстроенный ритуал вечности.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Валгалла и Феникс: вечность как цикл
</a:t>
            </a:r>
            <a:pPr algn="ct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Скандинавские мифы обещали павшим воинам Валгаллу, где жизнь не исчезала, а принимала героическую форму. В другом культурном образе — Фениксе — смерть превращается в обновление, поэтому вечность мыслится не как остановка, а как повторяющееся возрождение.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Мифологические представления о вечной жизни в разных культурах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проблема старения: достижения и перспективы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геронтология изучает, как старение связано с изменениями в клетках, белках и ДНК. На этом уровне анализируют накопление повреждений и снижение эффективности восстановительных механизмов.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Теории свободных радикалов объясняют старение действием реактивных молекул, повреждающих клеточные структуры. Наряду с этим рассматриваются ошибки в работе белков и системы репарации генетического материала.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клеточных технологий и исследования стволовых клеток открывают возможности восстановления тканей. Однако эти подходы пока направлены на продление здоровой жизни, а не на отмену старения как биологического процесса.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программируемого долголетия обсуждается, но остаётся ограниченной из-за сложности живых систем. Современная биология умеет замедлять отдельные механизмы старения, однако полного контроля над ними пока не имеет.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68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12731" y="1155650"/>
            <a:ext cx="25987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бессмертие: возможности и ограничения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и обновление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Hydra vulgaris привлекает внимание способностью постоянно обновлять ткани и поддерживать высокую регенерацию. Это делает её важным объектом для изучения механизмов, которые позволяют избегать обычного старения.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биологического бессмертия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организмов остаются подвержены старению из-за накопления мутаций и повреждений. Поэтому на современном этапе науки речь идёт лишь о частичных исключениях, а не о полном бессмертии.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Теломеры и клеточное старение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Теломеры укорачиваются при каждом делении клетки, поэтому их длина связана с пределом репликативной активности. Этот механизм помогает объяснить, почему многие ткани постепенно теряют способность к обновлению.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Turritopsis dohrnii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 Turritopsis dohrnii способна возвращаться к более ранней, ювенильной стадии развития. Такой переход помогает ей обходить старение, хотя в природе это не означает абсолютной неуязвимости.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организмов-долгожителей: примеры из природы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Гидра, которая постоянно обновляется
</a:t>
            </a:r>
            <a:pPr algn="ctr" indent="0" marL="0">
              <a:lnSpc>
                <a:spcPct val="100000"/>
              </a:lnSpc>
              <a:buNone/>
            </a:pPr>
            <a:r>
              <a:rPr lang="en-US" sz="71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выглядит как крошечный полупрозрачный полип, но её клетки постоянно обновляются. Благодаря высокой способности к регенерации она не демонстрирует привычного старения. На иллюстрациях её часто показывают под микроскопом, среди щупалец и мерцающего водного фона.
</a:t>
            </a:r>
            <a:endParaRPr lang="en-US" sz="1075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Медуза, возвращающаяся к началу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 Turritopsis dohrnii известна тем, что может возвращаться из взрослой стадии к ювенильной. В визуализации она похожа на прозрачный светящийся купол, под которым скрыт необычный цикл жизни. Этот образ подчёркивает редкие формы, нарушающие привычную необратимость старения.
</a:t>
            </a:r>
            <a:endParaRPr lang="en-US" sz="10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Теории цифрового (информационного) бессмертия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бессмертие связывают с переносом личности в вычислительную среду, где мозг моделируется как информация. Идея обещает сохранение памяти и характера, но пока остаётся гипотезой, а не технологией.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концепции говорят о загрузке разума в компьютер или создании виртуального аватара человека. В таком подходе личность понимается как набор данных, которые можно хранить, копировать и воспроизводить.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инициатива 2045 и Brain Preservation Foundation показывают, что исследования идут в разных направлениях: от продления жизни до сохранения структуры мозга. Однако точная имитация сознания остаётся чрезвычайно сложной.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барьеры — неизвестная природа сознания, высокая сложность моделирования нейронных связей и этические вопросы о том, будет ли цифровая копия тем же человеком. Поэтому перспективы пока спорны.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9109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41725" y="15648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Христианское воскресение и надежда на спасение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христианстве вечная жизнь связана с воскресением и общением с Богом. Эта вера поддерживает представление о нравственной ответственности и ценности земной жизни как пути к спасению.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концепции вечности жизни: сравнительный анализ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4741725" y="35834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Сансара и вечное воздаяние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буддизме сансара описывает бесконечный круг перерождений, а освобождение достигается просветлением. В исламе акцент сделан на Судном дне, рае аль-Джанна и справедливом воздаянии за поступки.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обряды и забота о посмертии
</a:t>
            </a:r>
            <a:pPr algn="ct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Древнеегипетские погребальные обряды строились вокруг веры в продолжение существования после смерти. Тексты вроде «Книги мёртвых» сопровождали путь души, а ритуалы помогали сохранить память о человеке. Этот образ стал одним из самых узнаваемых символов связи жизни и вечности.
</a:t>
            </a:r>
            <a:endParaRPr lang="en-US" sz="108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Бессмертие как сюжет большой литературы
</a:t>
            </a:r>
            <a:pPr algn="ct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идея вечной жизни часто превращается в испытание характера. В «Фаусте» Гёте стремление выйти за пределы человеческого опыта связано не только с мечтой о знании, но и с ценой такого стремления. Сюжет показывает, что бессмертие не отменяет нравственного выбора.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память и ритуалы уважения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вера в посмертие по-прежнему влияет на традиции прощания, поминовения и семейной памяти. Даже в светской культуре сохраняется стремление оставить след: через имена, фотографии, книги и дела. Так идея вечности выражается не только в вере, но и в человеческой потребности быть помянутым.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идеи вечной жизни на культуру и традиции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теорий вечности жизни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показывает, на чём строятся разные представления о вечности жизни и как они подтверждаются.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идеи проверяемы, но пока не подтверждают бессмертие; философские и религиозные модели описывают смысл и надежду, а не экспериментальный факт.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644" y="3056615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3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09294" y="3042842"/>
            <a:ext cx="309900" cy="2754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будущего и перспективы продления жизни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вроде CRISPR-Cas9 позволяют точечно исправлять мутации и изучать механизмы старения. Но даже точная генетическая коррекция не гарантирует бесконечную жизнь: организм стареет под действием многих факторов.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Бионические протезы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протезы и импланты помогают компенсировать утраченные функции и повышают качество жизни. В перспективе они могут продлить активный возраст, но не отменяют биологические процессы старения.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Криоконсервация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Криосохранение тела или мозга предполагает возможное восстановление в будущем, если появятся новые методы. Пока это скорее ставка на научный прогресс, чем подтверждённый путь к возвращению личности.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и замена органов могут снизить смертность от болезней и дефицит доноров. Однако технология требует высокой точности, безопасности и больших затрат, что пока ограничивает её распространение.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дилеммы и вызовы вечной жизни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технологии продления жизни станут доступны только немногим, возникнет новое социальное неравенство. Тогда долгожительство может превратиться в привилегию, усиливая разрыв между поколениями и группами населения.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Радикальное увеличение продолжительности жизни ставит вопрос о ресурсах, жилье и экологии. Философы и социологи предупреждают: общество должно заранее оценивать последствия перенаселения, а не только научную возможность.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Психологов тревожит возможная потеря остроты целей, если жизнь перестанет иметь видимый предел. Возникает вопрос, сохранит ли человек мотивацию, когда выборы и отношения растянутся на бесконечный срок.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Социологические данные: отношение общества к вечности жизни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также показал: поддержка возрастает, когда речь идёт о здоровье, а не о полном разрыве с естественной смертью.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принимает продление жизни как медицинскую помощь, но не как полную отмену смерти; на оценки влияют личные ценности и культура.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Pew Research Center, 2013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последствия веры в вечную жизнь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бесконечную жизнь может ослаблять ощущение ценности настоящего момента. Психологи считают, что человеку важны границы, помогающие выбирать цели и сохранять эмоциональное равновесие.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исчезновении привычного срока жизни возможен экзистенциальный кризис: откладывание решений, усталость от повторяющихся выборов, трудности с планированием семьи и профессии. Футурологи связывают это с изменением социальной структуры.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общества важен вопрос, где проходит граница между естественным развитием и вмешательством в природу. Спор о вечности жизни затрагивает не только технологии, но и нормы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Вечность жизни: между надеждой и границами возможного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Теории вечности жизни показывают, как по-разному люди объясняют смерть, надежду и пределы науки. Изучая их, школьник учится сравнивать аргументы, уважать разные традиции и мыслить критически.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2026-05-10T03:26:53Z</dcterms:created>
  <dcterms:modified xsi:type="dcterms:W3CDTF">2026-05-10T03:26:53Z</dcterms:modified>
</cp:coreProperties>
</file>