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ввод в ключевые понятия, исторический путь и актуальность эволюции.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эволюционного учения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эволюционной мысли в истории науки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о развитии жизни начали формироваться с философов античности и подкрепились исследовательскими данными XVIII–XIX веков, что вызвало рост биологических теорий эволюции.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вклад Ламарка в эволюционную биологию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гипотеза обратилась в забвение из-за несоответствия генетическим данным, она оказала значимое влияние на дальнейшее развитие представлений о процессе эволюции.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Ламарк предложил концепцию прогресса от простых к сложным организмам. Его теория приобретённых признаков утверждала, что изменения, возникшие в жизни особи, могут переходить потомству.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8531"/>
            <a:ext cx="4742400" cy="18802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2991433"/>
            <a:ext cx="4742400" cy="18802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и основы современной эволюционной теории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211200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«Происхождение видов»: революция в биологии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Опубликованная в 1859 году книга Дарвина представила естественный отбор как движущую силу эволюции. Его полевые наблюдения, в том числе на Галапагосских островах, заложили научный фундамент адаптации и изменчивости.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3214101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отбора и наследственности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дополнил теорию искусственным отбором, изучая домашних животных и растения, что иллюстрировало механизмы сохранения и передачи черт от поколения к поколению, став основой биологического разнообразия.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механизма естественного отбора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способствует выживанию организмов с оптимальными признаками в экологических условиях, стимулируя адаптацию и выживаемость вида.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адаптивных признаков связано с ограничением ресурсов и конкуренцией, что формирует устойчивые популяции и изменяет их генетический состав.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передача выгодных признаков обеспечивает накопление изменений и формирование уникальных черт, способствующих эволюционному развитию.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913" y="2704069"/>
            <a:ext cx="2783100" cy="21688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биологическая значимость адаптаций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окраска как средство выживания
</a:t>
            </a:r>
            <a:pPr algn="ctr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Хамелеоны используют смену окраски для маскировки, а заяц-беляк меняет окрас меха согласно сезону. Такие адаптации помогают избегать хищников и выживать в меняющихся условиях среды.
</a:t>
            </a:r>
            <a:endParaRPr lang="en-US" sz="1030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Мимикрия в природе
</a:t>
            </a:r>
            <a:pPr algn="ctr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Беззащитная муха-журчалка подражает осе, что снижает вероятность нападений. Это яркий пример того, как сходство с опасными видами помогает младшим видам избежать хищников.
</a:t>
            </a:r>
            <a:endParaRPr lang="en-US" sz="1087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изменения конечностей
</a:t>
            </a:r>
            <a:pPr algn="ctr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Копытные развили удлинённые ноги, способствующие быстрому бегу, а водоплавающие птицы получили перепончатые лапы для эффективного плавания, что увеличивает шансы на успех в их среде.
</a:t>
            </a:r>
            <a:endParaRPr lang="en-US" sz="102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изменчивости и их роль в эволюции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Мутационная изменчивость создаёт новые генетические варианты за счёт изменений в ДНК, являясь источником наследственных изменений.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 возникает при половых скрещиваниях, формируя разнообразие сочетаний генов у потомства.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 зависит от среды и не наследуется, она отражает пластичность организмов при разных условиях.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всех видов изменчивости усиливает влияние естественного отбора и способствует адаптации видов к изменяющимся условиям.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микроэволюционных процессов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0025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 — индустриальный меланизм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Англии темный цвет бабочек стал преобладающим из-за загрязнения воздуха, что указывало на естественный отбор и быструю адаптацию к изменённой среде.
</a:t>
            </a:r>
            <a:endParaRPr lang="en-US" sz="994" dirty="0"/>
          </a:p>
        </p:txBody>
      </p:sp>
      <p:sp>
        <p:nvSpPr>
          <p:cNvPr id="11" name="Text 3"/>
          <p:cNvSpPr txBox="1"/>
          <p:nvPr/>
        </p:nvSpPr>
        <p:spPr>
          <a:xfrm>
            <a:off x="3218150" y="2790934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 — устойчивость бактерий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развивают резистентность к антибиотикам, что является примером микроэволюционных изменений, наблюдаемых и изучаемых в реальном времени.
</a:t>
            </a:r>
            <a:endParaRPr lang="en-US" sz="994" dirty="0"/>
          </a:p>
        </p:txBody>
      </p:sp>
      <p:sp>
        <p:nvSpPr>
          <p:cNvPr id="12" name="Text 4"/>
          <p:cNvSpPr txBox="1"/>
          <p:nvPr/>
        </p:nvSpPr>
        <p:spPr>
          <a:xfrm>
            <a:off x="616629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устойчивых вредителей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Вредители растений приобретают устойчивость к инсектицидам, что демонстрирует постоянные адаптивные изменения в популяциях под влиянием человеческой деятельности.
</a:t>
            </a:r>
            <a:endParaRPr lang="en-US" sz="103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понятия вида в эволюционной биологии
</a:t>
            </a:r>
            <a:endParaRPr lang="en-US" sz="2395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объединяет особей с общими морфологическими и биохимическими чертами, способных к свободному скрещиванию с плодовитым потомством.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Репродуктивная изоляция обеспечивает границы видов, предотвращая обмен генами между разными видами.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Внутривидовое разнообразие проявляется через расы, подвиды и популяции, отражая динамичные эволюционные процессы видообразования.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как основа эволюционного процесса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125200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открыл законы наследования, объяснив передачу признаков через дискретные гены и их взаимодействия между собой.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094124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 представлены доминантными и рецессивными вариантами, формирующими разнообразие фенотипов в пределах популяции.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063049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изменчивость — источник материала для естественного отбора и последующей эволюции видов.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4031973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генетических вариаций обеспечивает устойчивость популяций к изменяющимся условиям и способствует их адаптивному развитию.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эволюции в современной науке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5975" y="1710030"/>
            <a:ext cx="20763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находки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Фоссилии демонстрируют постепенный переход биологических форм, показывая последовательность изменений от простых к более сложным организмам во времени.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573363" y="1710030"/>
            <a:ext cx="20763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Эмбриологические параллели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эмбрионов разных видов на ранних стадиях сходно, подчёркивая общие эволюционные корни.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419675" y="1710030"/>
            <a:ext cx="20763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органы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анатомических структур у разных видов указывает на их общее происхождение, несмотря на различия в функции.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727063" y="1710030"/>
            <a:ext cx="20763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доказательства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ДНК и белков подтверждает близость видов, облегчая восстановление их филогенетических связей.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мутаций в эволюции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возникают спонтанно под влиянием внешних и внутренних факторов, приводя к изменению генетического материала организмов.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нейтральные, полезные и вредные мутации, влияние которых на приспособленность зависит от условий окружающей среды.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являются источником генетического разнообразия, необходимого для действия естественного отбора и эволюционного прогресса.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человека: ключевые этапы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прямохождения и раннее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 освободило руки и способствовало перемене образа жизни. Переход к роду Homo стал важным этапом в эволюции человека.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мозга, речи и орудий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объёма мозга и появление речи позволили сложное социальное взаимодействие. Использование орудий значительно расширило возможности выживания.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8531"/>
            <a:ext cx="4742400" cy="18802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2991433"/>
            <a:ext cx="4742400" cy="18802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 и крупные эволюционные события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211200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млекопитающих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вымирания динозавров млекопитающие заняли новые экологические ниши, развиваясь и распространяясь по планете, что привело к разнообразию современных видов.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3214101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 и адаптивная радиация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 устраняли доминирующие группы, создавая условия для быстрого развития и диверсификации новых таксонов, расширяя биологическое разнообразие.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вымираний в эволюции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729492" y="10050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Ордовикское вымирание (около 443 млн лет назад)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Значительная потеря морских видов, вызванная изменениями климата и уровнем моря, повлияла на эволюционное развитие океанских экосистем.
</a:t>
            </a:r>
            <a:endParaRPr lang="en-US" sz="1017" dirty="0"/>
          </a:p>
        </p:txBody>
      </p:sp>
      <p:sp>
        <p:nvSpPr>
          <p:cNvPr id="11" name="Text 3"/>
          <p:cNvSpPr txBox="1"/>
          <p:nvPr/>
        </p:nvSpPr>
        <p:spPr>
          <a:xfrm>
            <a:off x="2061367" y="162355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Пермское вымирание (около 252 млн лет назад)
</a:t>
            </a:r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масштабное вымирание, уничтожившее до 90% видов, вызванное вулканической активностью и изменением атмосферы.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29492" y="22476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Триасово-юрское вымирание (около 201 млн лет назад)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Позволило динозаврам занять доминирующие позиции благодаря исчезновению конкурирующих групп организмов.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061367" y="285365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Меловое вымирание (около 66 млн лет назад)
</a:t>
            </a:r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динозавров связано с астероидным ударом и вулканизмом, открыв путь развитию млекопитающих и птиц.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Синтетическая теория эволюции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Объединяет генетику, палеонтологию и экологию для объяснения эволюционных процессов на разных уровнях организмов.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обеспечивают генетическое разнообразие, необходимое для адаптации и выживания популяций в меняющихся условиях.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способствует накоплению полезных признаков и постепенному изменению видов в сторону приспособленности.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дрейф и изоляция играют роль в формировании новых видов и способствуют их диверсификации.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образования новых видов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и репродуктивная изоляция препятствуют скрещиванию между популяциями, поддерживая их генетическую и морфологическую независимость.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изоляция приводит к разделению населения на отдельные группы, что ограничивает обмен генами и способствует накоплению различий.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эволюции как процесса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не имеет целенаправленного направления; изменения являются результатом случайных мутаций и адаптации к среде.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развивают приспособления в ответ на экологические факторы, но дальнейшее развитие остаётся непредсказуемым.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конвергентной эволюции показывают, что схожие экологические условия могут приводить к появлению сходных адаптаций у разных видов.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550" y="1854617"/>
            <a:ext cx="198300" cy="176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7025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98700" y="1845400"/>
            <a:ext cx="194700" cy="194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эволюционных знаний для современной жизни
</a:t>
            </a:r>
            <a:endParaRPr lang="en-US" sz="2351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7355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эволюционных принципов помогает создавать новые лекарства и эффективные вакцины, а также преодолевать устойчивость микробов к лечению.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85225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знания способствуют выведению продуктивных сортов и пород, а также управлению вредителями и болезнями растений и животных.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89690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эволюции важно для сохранения биоразнообразия, оценки влияния человека на природу и адаптации к изменению климата.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эволюционное учение: основы и применение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учение объединяет ключевые биологические принципы, обеспечивая понимание жизни на Земле и определяя направления развития науки, медицины и экологии.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2026-05-10T06:20:58Z</dcterms:created>
  <dcterms:modified xsi:type="dcterms:W3CDTF">2026-05-10T06:20:58Z</dcterms:modified>
</cp:coreProperties>
</file>