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три пары равных сторон дают строгое равенство треугольников.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помогает сравнивать треугольники без измерения углов — только по длинам сторон. Он нужен в задачах на доказательство, при построениях циркулем и линейкой, а также в работе с чертежами, где уже известны отрезки.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третьего признака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AB = A1B1, то сторонам между соответствующими вершинами в двух треугольниках приписывается одно и то же значение длины, а значит они согласованы по масштабу.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учитывают вторую пару: BC = B1C1. Вместе с первой парой это фиксирует расположение сторон, поэтому третий отрезок уже обязан «встать» так же, как и в другом треугольнике.
</a:t>
            </a:r>
            <a:endParaRPr lang="en-US" sz="1185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ещё и AC = A1C1, треугольники ABC и A1B1C1 равны. Равенство означает совпадение соответствующих сторон, углов, высот, медиан и биссектрис.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равные стороны на чертеже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на 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помечают одинаковым количеством штрихов. Например, у одного треугольника AB, BC и AC могут иметь разные отметки, чтобы не смешивать стороны между собой.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— та же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второго треугольника отмечают соответствующие стороны теми же штрихами: A1B1, B1C1 и A1C1. Так сразу видно, какие вершины сопоставляются, и порядок букв не теряется.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контроль соответствий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отметки работают как «визуальная проверка»: вы сравниваете не наугад, а по договорённым соответствиям. Благодаря этому легче избежать ошибки в доказательстве равенства.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доказательства по третьему признаку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последовательность: что выписать, что проверить и какой вывод сделать.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зафиксированы — значит, треугольник «собирается» однозначно. Другой по форме треугольник с теми же длинами получить нельзя.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планиметрии: содержание третьего признака равенства треугольников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тройка длин задаёт единственный треугольник по форме и размеру.
</a:t>
            </a:r>
            <a:endParaRPr lang="en-US" sz="22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 равенства треугольников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равны многие элементы, ключевым является условие о трёх парах сторон: именно оно запускает цепочку равенств остальных величин.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видно, что наибольший «вес» у соответствующих сторон, а остальное подтверждается как следствие доказанного равенства.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школьных следствий из равенства треугольников (3-й признак)
</a:t>
            </a:r>
            <a:endParaRPr lang="en-US" sz="7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данные нужны и что именно можно вывести. Третий признак опирается только на длины сторон.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наиболее «прямой»: для вывода равенства достаточно только трёх длин отрезков, без углов.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школьного курса геометрии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8812" y="2928768"/>
            <a:ext cx="37935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третьего признака от первых двух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признаке используются только длины сторон, поэтому не требуется искать или вычислять угловые величины. Это особенно удобно в задачах с готовыми отрезками.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идёт 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 показывают по равным сторонам и их обозначениям на рисунке. Если сопоставить стороны неправильно, итоговый вывод окажется неверным.
</a:t>
            </a:r>
            <a:endParaRPr lang="en-US" sz="935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 вычисленными длинами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третья пара равных сторон получается вычислением, то третий признак всё равно применим. Уголы можно не трогать — доказательство строится на длинах.
</a:t>
            </a:r>
            <a:endParaRPr lang="en-US" sz="9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решение в тетради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сторон в одном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решении укажите три пары равных сторон в одинаковом порядке: AB = DE, BC = EF, AC = DF. Старайтесь не менять местами обозначения, чтобы соответствия не «съехали».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 равенстве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сделайте общий вывод: △ABC = △DEF. Правильные буквы показывают, какие углы и другие элементы считаются соответствующими, поэтому запись должна быть аккуратной.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признака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неверного вывода — перепутанные соответствия на чертеже. Тогда равные отрезки оказываются отнесёнными к «не тем» сторонам треугольников.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большинстве работ ошибка связана с неполнотой условия: вместо трёх равенств рассматривают только два, или делают вывод раньше проверки.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типичных ошибок из школьной практики по теме «Третий признак равенства треугольников», 7 класс.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 геометрической задаче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контролировать условия третьего признака и оформлять доказательство без пропусков.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3587" y="2009288"/>
            <a:ext cx="541275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построением треугольника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три длины, треугольник можно построить циркулем и линейкой. Это позволяет проверить, что заданный набор длин действительно задаёт геометрическую фигуру.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дуг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одну сторону как отрезок. Затем проводят две дуги с радиусами, равными двум другим сторонам, и находят их пересечение — третью вершину.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пересечения двух дуг получаются соответствующие точки. Поэтому другой «несовпадающий» треугольник с теми же тремя сторонами построить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встречается в задачах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часто встречаются равнобедренные треугольники: длины боковых сторон и основания задают удобные тройки равных отрезков. Тогда равенство находят без поиска углов, только по сторонам.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тип — диагонали и отрезки в четырёхугольниках: если диагонали делят фигуру на треугольники с равными сторонами, третий признак помогает сравнить эти части и продолжить доказательство.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признак работает при симметрии и на клетчатой бумаге: отрезки одинаковой длины получаются из отражений или вычисляются по разметке. Так сравнивают «кусочки» сложного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встречаются в условии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задач данные подводят к трём равным сторонам: часть видна на чертеже, часть получается вычислениями или из свойств симметрии.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заранее есть три длины (или их легко найти), третий признак становится самым прямым способом доказать равенство треугольников.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школьных задач по теме «Третий признак равенства треугольников» (7 класс), 2020–2024 гг.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ключевых понятий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нужны, чтобы правильно читать условие и корректно формулировать доказательство по третьему признаку.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определения помогают не перепутать соответствия и не подменить признак неполным набором условий.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геометрии, раздел «Равенство треугольников» (7 класс).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одинаковые отметки на рисунке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штрихи на сторонах обозначают равные отрезки. Их используют, чтобы уверенно выписать три пары равных сторон, из которых следует равенство треугольников по третьему признаку.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дуги на углах показывают равные углы, но для третьего признака они не являются основным условием. Угловые отметки могут лишь дополнять рисунок, а не заменять данные о сторонах.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равными становятся все соответствующие элементы: стороны, углы и дополнительные линии (высоты, медианы, биссектрисы).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 (учебная программа 7 класса).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треугольников соответственно равны три пары сторон, то они равны между собой.
</a:t>
            </a:r>
            <a:endParaRPr lang="en-US" sz="21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третий признак полезен в школьных задачах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даны длины отрезков, равенство треугольников обычно удаётся установить без измерений углов и без дополнительных построений.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сильные стороны признака связаны с проверяемостью по сторонам и практичностью оформления решения в 7 классе.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по задачам на равенство треугольников (7 класс), 2020–2024 гг.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опора для строгих доказательств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 задаёт точный вывод по трём сторонам: равны соответствующие стороны и углы, а также связанные элементы. Он особенно удобен в задачах 7 класса, где известны длины отрезков.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2026-05-12T02:20:59Z</dcterms:created>
  <dcterms:modified xsi:type="dcterms:W3CDTF">2026-05-12T02:20:59Z</dcterms:modified>
</cp:coreProperties>
</file>