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листа: основы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нескольких слоёв, обеспечивающих жизненные функции растения.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ключевой орган растения, участвующий в фотосинтезе, дыхании и испарении. Анатомия листа влияет на приспособляемость растения к условиям среды и его выживание.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строения листа важно?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плоской листовой пластинки и черешка, соединяющего его со стеблем. Поверхность покрыта тонкой прозрачной кожицей, защищающей ткани.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и внешний вид листа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простые листья с одной пластинкой и сложные, состоящие из нескольких листочков, что заметно у разных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листьев у растений сильно различаются, а волоски на поверхности служат для защиты от вредителей и снижения испарения.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листа: строение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кожицы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состоит из плотно прилегающих клеток, покрытых восковой кутикулой. Это предотвращает излишнюю потерю воды и защищает от повреждений.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кожицы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кожицы располагаются устьица, которые регулируют газообмен. Прозрачность кожицы обеспечивает проникновение света к фотосинтетическим клеткам.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контролируют поступление углекислого газа, необходимого для фотосинтеза, и выделение кислорода, образующегося в результате реакции.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механизм газообмена и транспирации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устьица — транспирация — регулирует температуру листа и способствует питанию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обычно находятся на нижней стороне листа, что уменьшает потерю воды и предохраняет от перегрева солнечными лучами.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мякоти листа: функции и 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 — центр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паренхима состоит из густо расположенных вытянутых клеток с большим числом хлоропластов. Она максимально улавливает свет и обеспечивает энергию для растения.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— газообмен и 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 имеет рыхлое строение с межклетниками, позволяющими воздуху свободно перемещаться внутри листа для эффективного обмена газами.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хлоропластов в палисадной ткани повышает эффективность использования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концентрация хлоропластов в верхнем слое обеспечивает максимальную скорость фотосинтеза.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хлоропластов в слоях мякоти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листа выполняет особую функцию, совместно обеспечивая полноценное функционирование органа.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слоёв листа необходима для жизнедеятельности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тканей листа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Жилка состоит из сосудов ксилемы для подъёма воды и минеральных веществ от корней к листу, поддерживая жизнедеятельность тканей.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листа: строение и роль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Ситовидные трубки флоэмы транспортируют продукты фотосинтеза по всему растению, а узоры жилкования придают листу прочность и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 характерно для однодольных растений, например, у лилии, где жилки идут параллельно друг другу по всему листу.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жилкования листьев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встречается у большинства двудольных, например, у клена или дуба, образуя сложную сеть жилок по всей поверхности.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Дуговое жилкование — частный случай сетчатого, жилки плавно изгибаются, характерно для некоторых видов с адаптациями к определённым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сосудисто-волокнистых пучках находятся ксилема и флоэма, которые обеспечивают транспорт воды и питательных веществ по листу, поддерживая жизненные процессы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сосудисто-волокнистых пучков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проводит воду с растворёнными минеральными солями от корней к листьям, обеспечивая необходимую влагу и элементы питания для фотосинтеза.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органические вещества, синтезированные в листьях, к другим частям растения, снабжая их энергией и строительными материалами.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 заключены в защитные волокнистые клетки, которые предотвращают повреждение тканей при механических нагрузках и изгибах листа.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веществ внутри листа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воды, газов и органических веществ в листе растения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расположены преимущественно в палисадной паренхиме листа, где интенсивно поглощают свет для протекания фотосинтеза. Они содержат зелёный пигмент хлорофилл, ответственный за улавливание света.
</a:t>
            </a:r>
            <a:endParaRPr lang="en-US" sz="1381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как центры фотосинтеза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происходит преобразование световой энергии в химическую, которая используется для синтеза органических веществ. Этот процесс является основой питания растения и всей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палисадной ткани в фотосинтезе объясняется её плотным расположением хлоропластов и лучшим доступом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указывают, что именно верхний слой мякоти играет ключевую роль в продукции органических веществ растения.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фотосинтеза по слоям листа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листьев зависят от количества получаемого света, что отражается на их форме и толщине.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листьев адаптирована к уровню освещённости: теневые листья увеличивают площадь и количество хлоропластов для лучшего поглощения света.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листьев световых и теневых растений
</a:t>
            </a:r>
            <a:endParaRPr lang="en-US" sz="2252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 школьников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к окружающей среде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у алоэ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восковым слоем снижает испарение воды, помогая растению выживать в условиях сухого климата.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Опушение у фиалки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волоски защищают от потери влаги и уменьшают нагрев поверхности листа под солнцем.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Живучие жилки у лука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Усиленные жилки придают листьям прочность и устойчивость к механическим повреждениям.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 кактусов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трансформированы в колючки, что снижает площадь испарения и защищает от поедания животными.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Межклетники — воздушные промежутки между клетками губчатой ткани, наполненные газами. Они обеспечивают эффективный транспорт углекислого газа и кислорода к фотосинтетическим клеткам.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межклетников во внутренней структуре листа
</a:t>
            </a:r>
            <a:endParaRPr lang="en-US" sz="2365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межклетникам улучшается газообмен и происходит быстрый обмен веществ, что способствует поддержанию жизнедеятельности листа и всей растения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эпидермиса и устьиц регулирует испарение воды и защиту от патогенов, поддерживая внутренний баланс влаги.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внутреннего строения листа на жизненные процессы растения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и губчатая паренхима обеспечивают оптимальные условия для фотосинтеза и газообмена, что повышает эффективность производства органических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выполняют транспортную функцию, доставляя воду и питательные вещества к клеткам при одновременном выведении продуктов фотосинтеза.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работа всех тканей листа создаёт основу для роста, развития и адаптации растения в меняющихся условиях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такие как рогоз, имеют крупные межклетники, создающие плавучесть и облегчая газообмен в водной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листьев у разных групп растений
</a:t>
            </a:r>
            <a:endParaRPr lang="en-US" sz="197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например алоэ и агавы, обладают толстой кутикулой и специализированными клетками для хранения воды, что уменьшает испарение и поддерживает гидратацию.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растений листья в виде узких иголок с плотной кутикулой, что защищает от холода и снижает потерю влаги в суровых климатических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листа для науки и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листа раскрывает разнообразие адаптаций растений, что важно для понимания фотосинтеза и эффективного управления сельским хозяйством и охраной природы.
</a:t>
            </a:r>
            <a:endParaRPr lang="en-US" sz="32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2026-05-07T12:18:19Z</dcterms:created>
  <dcterms:modified xsi:type="dcterms:W3CDTF">2026-05-07T12:18:19Z</dcterms:modified>
</cp:coreProperties>
</file>