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вчера, сегодня, завтра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системы превратились в технологии — от брожения до точного редактирования генома.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биотехнология и почему она важна для XXI века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— это использование живых организмов, клеток, ферментов и биологических молекул для получения продуктов и услуг. Она влияет на медицину, сельское хозяйство, пищевую промышленность, экологию и промышленное производство, опираясь на генетику и автоматизацию лабораторий.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истоки биотехнологии: ферментация и селекция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ферментация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квашеные овощи, сыр, йогурт, кефир, пиво и вино веками получали через брожение. Люди не знали про микроорганизмы, но повторяли процессы, дававшие стабильный результат.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культур и животных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сохраняла полезные признаки: крупные семена, урожайность, молочность, устойчивость к холоду. Это была осознанная «практическая генетика» до появления науки.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научному пониманию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практики подготовили почву: люди уже управляли результатом, а затем наука объяснила, почему он работает. Так биотехнология получила понятную основу для дальнейшего развития.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навыков поколениями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закреплялись через опыт хозяйств и ремесленных мастерских. Со временем рецептуры и условия брожения становились частью знаний, которые обеспечивали качество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фундамент биотехнологии в XIX–XX веках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и роль микроорганизмов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доказал, что брожение не случайно: оно связано с деятельностью микроорганизмов. Это связало наблюдения практиков с микробиологией и сделало возможным развитие промышленной ферментации как управляемого процесса.
</a:t>
            </a:r>
            <a:endParaRPr lang="en-US" sz="827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 наследственность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сформулировал законы наследственности. Позже они стали основой генетики и помогли предсказуемо работать с признаками растений и животных — от селекции до понимания, как передаются «планы» развития.
</a:t>
            </a:r>
            <a:endParaRPr lang="en-US" sz="863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 точный объект исследования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двойной спирали ДНК, предложенная Джеймсом Уотсоном и Фрэнсисом Криком в 1953 году, дала биологии новый язык. А эксперименты с рекомбинантной ДНК в 1973 году показали, что с генами можно проводить точные вмешательства.
</a:t>
            </a:r>
            <a:endParaRPr lang="en-US" sz="8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биотехнология во времени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инструментов быстрее росло и число применений: от медицины и агросектора до биопроизводства.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смену темпа: знания накапливались медленнее, а затем появились технологии, позволяющие проектировать результаты уже «по гену».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развития; точные количественные доли по времени не представлены.
</a:t>
            </a:r>
            <a:endParaRPr lang="en-US" sz="12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 медицине и фармацевтике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методы позволяют производить инсулин, гормоны, ферменты и вакцины, а также моноклональные антитела. Это расширяет арсенал терапии там, где раньше требовались более сложные подходы.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классическом примере рекомбинантного инсулина показано, что бактерии и дрожжи способны синтезировать нужные человеку белки. Тем самым биотехнология превращает «идею белка» в массовое производство.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МРНК-вакцины помогли ускорить разработку препаратов в период COVID-19, а антитела стали важными для лечения некоторых форм рака и аутоиммунных болезней. Здесь особенно значим анализ генома пациента и персонализированный подход.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7617" y="1175216"/>
            <a:ext cx="182466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современной биотехнологии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биотехнологических сфер по направлению, продуктам, технологиям и эффекту. В конце — вывод о комплексном влиянии на здоровье, питание, производство и экологию.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биологические объекты служат для разных задач, но общий принцип один: целенаправленно использовать живые системы и контролировать результат.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обобщающая подборка направлений, описанных в курсе.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и редактирование ДНК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позволяет быстро «читать» геномы людей, растений, животных и микроорганизмов. Это помогает искать гены, связанные с наследственными болезнями и с признаками вроде устойчивости к засухе или урожайности.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несёт и риски: возможны внецелевые изменения, ошибки при переносе технологии в клиническую практику. Кроме того, остаются этические споры о границах вмешательства в наследственный материал.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CRISPR-Cas9 — один из самых известных методов точечного редактирования: он находит нужный участок ДНК и вносит изменения с высокой точностью. Такой подход превращает догадки о генах в работающие эксперименты.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биотехнологический продукт
</a:t>
            </a:r>
            <a:endParaRPr lang="en-US" sz="279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разработки: от идеи к проверке, безопасности, масштабированию и выпуску.
</a:t>
            </a:r>
            <a:endParaRPr lang="en-US" sz="15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 сельском хозяйстве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и защита растений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помогает повышать урожайность и сокращать потери от вредителей, болезней и засухи. Так, Bt-культуры содержат белок, токсичный для некоторых насекомых-вредителей, а маркерная селекция ускоряет создание нужных сортов.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зависимости от минеральных ресурсов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удобрения и азотфиксирующие бактерии уменьшают зависимость от минеральных удобрений. Биотехнологические методы также помогают быстрее выводить сорта, устойчивые к неблагоприятным условиям и меняющемуся климату.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биотехнология применяется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биотехнологические подходы востребованы там, где нужно либо лечить болезни, либо повышать продуктивность культур. Остальные направления растут, но обычно стартуют позже.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концентрацию практического эффекта в медицине и агросекторе и одновременно рост экологических и промышленных применений при давлении на «чистые» технологии.
</a:t>
            </a:r>
            <a:endParaRPr lang="en-US" sz="1495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визуализация: условные доли отражают общий тренд «лидерства» медицины и сельского хозяйства; точные проценты зависят от методики подсчёта.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и экологическая биотехнология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Биопластики и биотопливо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Биопластики и биотопливо рассматривают как альтернативу части материалов из ископаемого сырья. Их вклад в «зелёность» оценивают через полный жизненный цикл и утилизацию отходов.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вместо лозунгов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честным, оценивают происхождение сырья, энергозатраты производства и возможность переработки. Это предотвращает ситуации, когда «био» означает только смену этикетки, а не снижение воздействия.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Ферментные процессы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помогают в стиральных порошках, текстиле, бумажной промышленности и обработке пищевого сырья. Они активны при более мягких режимах, снижая температуру и уменьшая энергозатраты на производство.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биоразложение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используют для очистки сточных вод, разложения нефтяных загрязнений и утилизации некоторых токсичных веществ. Такой подход помогает снижать нагрузку на экосистемы при корректно организованном контроле параметров.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риски биотехнологии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разработки требуют значительных затрат на исследования, специализированное оборудование и многоуровневые проверки безопасности, поскольку результаты должны быть воспроизводимыми и подтверждать эффективность не только в эксперименте, но и в испытаниях.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риски биобезопасности при неконтролируемом применении технологий и вероятности внецелевых последствий. Кроме того, обсуждают социальные вопросы доступности дорогих препаратов и юридические ограничения.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лекарства и генетические методы проходят длинные доклинические и клинические этапы: даже перспективный эффект должен быть доказан по эффективности, а также по профилю побочных реакций и рисков.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возникают этические споры вокруг ГМО и редактирования эмбрионов. Поэтому биотехнология требует не только точности лабораторной работы, но и строгой ответственности, прозрачности решений и согласования границ вмешательства.
</a:t>
            </a:r>
            <a:endParaRPr lang="en-US" sz="11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61" y="1437675"/>
            <a:ext cx="4024778" cy="334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биотехнологий в разных сферах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один и тот же инструмент может давать выгоду и одновременно создавать специфические риски: важно оценивать контекст применения и качество контроля.
</a:t>
            </a:r>
            <a:endParaRPr lang="en-US" sz="1498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 таблицы: биотехнологические решения работают действительно полезно только при сочетании научной эффективности, подтверждённой безопасности и этической оценки.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содержание на основе учебного обзора по преимуществам и рискам биотехнологий; конкретные примеры зависят от страны и регуляторной базы.
</a:t>
            </a:r>
            <a:endParaRPr lang="en-US" sz="10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в повседневной жизни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 и ферменты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входят в состав моющих средств, помогая расщеплять загрязнения и снижать потребность в жёстких режимах нагрева. Это может уменьшать энергозатраты при стирке и улучшать качество очистки.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через ПЦР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ПЦР-тесты помогают выявлять возбудителей инфекций по участкам ДНК. Такой подход важен для раннего обнаружения и выбора тактики лечения, а также для эпидемиологического контроля распространения болезней.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Закваски и пробиотические культуры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Йогурты, кефир, сыры и другие ферментированные продукты используют закваски и полезные микробные культуры. Благодаря брожению улучшаются вкус и текстура, формируется привычный для нас пищевой стандарт качества.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Биоинженерные решения и диагностика на основе биомаркеров применяются в спортивной медицине и питании. Они поддерживают персонализированные рекомендации по здоровью, опираясь на анализ индивидуальных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направления биотехнологии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ближайшие годы особенно быстро будут расти проекты, где цифровые методы ускоряют разработку: от поиска молекул до выбора мишеней для терапии и контроля качества.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показывает, что главный потенциал связан с точностью редактирования, автоматизацией научного поиска и персонализированной медициной, а органоиды и биосенсоры усиливают практическую проверку.
</a:t>
            </a:r>
            <a:endParaRPr lang="en-US" sz="1366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без привязки к точным статистическим долям; оценки отражают качественный тренд интереса и ожидаемого прикладного эффекта.
</a:t>
            </a:r>
            <a:endParaRPr lang="en-US" sz="9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и органоиды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проектирует новые генетические «схемы» и создаёт микроорганизмы, которые способны производить лекарства, ферменты или материалы с заранее заданными свойствами. Это требует строгого расчёта и проверки на каждом этапе.
</a:t>
            </a:r>
            <a:endParaRPr lang="en-US" sz="1231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— миниатюрные модели органов, выращенные из клеток. Их используют, чтобы изучать развитие тканей и тестировать действие препаратов, сокращая число экспериментов на животных и ускоряя поиск эффективных молекул.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цифровой идеи до биоиндустрии: полный цикл разработки продукта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процесс: моделирование и проектирование → синтез и отбор → биореактор → очистка и контроль → выпуск; ветви соответствуют применениям.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и навыки нужны будущему биотехнологу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прочные знания биологии, химии, математики и основы информатики: понимание строения клеток, реакций и закономерностей помогает проектировать эксперименты и интерпретировать результаты корректно, без натяжек.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играют критическое мышление, ответственность и командная работа, а также основы биоэтики. Современные проекты всё чаще соединяют генетику, программирование, инженерный дизайн и анализ больших данных.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работать с данными: статистика, грамотная обработка измерений, контроль качества и соблюдение правил безопасности в лаборатории. Эти навыки снижают ошибки и повышают воспроизводимость исследований.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— мост между традициями и технологиями будущего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прошла путь от древнего брожения и селекции к точному редактированию генома, клеточной инженерии и синтетической биологии. Её развитие в ближайшие десятилетия зависит от прогресса, безопасности, доступности и этических норм.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2026-05-12T10:29:21Z</dcterms:created>
  <dcterms:modified xsi:type="dcterms:W3CDTF">2026-05-12T10:29:21Z</dcterms:modified>
</cp:coreProperties>
</file>