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jpe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слова: маленькие, но очень важные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Предлоги, союзы и частицы делают речь связной, точной и выразительной.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служебные слова нужны на уроках русского языка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служебных слов фразы теряют связь между частями, а мысли звучат неточно. На уроке они помогают понимать предложение, строить ответы, объяснять причины, выбирать нужные слова и передавать порядок событий.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800" y="2825570"/>
            <a:ext cx="659700" cy="52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813" y="2825183"/>
            <a:ext cx="659700" cy="52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8850" y="552075"/>
            <a:ext cx="484425" cy="645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служебных слов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словам быть связанными в словосочетании и показывают место, время, причину или цель действия: в школе, после урока, из-за дождя.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соединяют однородные члены и части предложений, чтобы мысль звучала целостно: и, а, но, потому что. Они показывают связь между событиями и идеями.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не называют предметы и действия, но добавляют оттенки смысла. С их помощью выражают отрицание, вопрос, усиление, сомнение или предположение: не, ли, же, бы, даже.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показывают отношения между словами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понять, где происходит действие, когда оно было и по какой причине случилось. Поэтому мы говорим: в классе, на перемене, после звонка, из-за ветра.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Где, когда и почему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 употребляется сам по себе: он всегда связан с другим словом. На схеме удобно показать, как предлог соединяет существительное или местоимение с остальными словами предложения.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рядом со словом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служебные слова встречаются чаще всего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 союзы особенно нужны там, где речь должна быть связной и понятной.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 союзы используются чаще, потому что они постоянно строят связи; частицы встречаются реже, но заметно влияют на смысл.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«Служебные слова»; точная статистика не приводится.
</a:t>
            </a:r>
            <a:endParaRPr lang="en-US" sz="9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особенно важны в сложных предложениях. Они помогают связать события и мысли так, чтобы читатель сразу понимал, как одна часть высказывания относится к другой.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соединяют слова и части предложения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Сочинительные союзы соединяют равные по смыслу части. Они помогают перечислять, сопоставлять или противопоставлять: и, а, но, или. Благодаря им предложение звучит плавно и понятно.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показывают, что одна часть предложения зависит от другой. Они объясняют причину, условие, время или цель: потому что, когда, если, чтобы.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предлоги, союзы и частицы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функции трёх групп служебных слов и помогает увидеть их различия.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группы своя задача: предлоги связывают, союзы соединяют, частицы уточняют и усиливают смысл.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«Служебные слова»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служебные слова помогают построить предложение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замысла к точному высказыванию и выбор нужной служебной части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меняют оттенок смысла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 создаёт отрицание и сразу меняет смысл высказывания. Сравните: пришёл — не пришёл, знает — не знает. Без неё предложение может означать совсем другое.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ли часто помогает задать вопрос или сделать его более мягким. В речи она звучит естественно: придёшь ли, можно ли, понял ли ты задание.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же и даже усиливают значение слова или части предложения. Они выделяют важное, подчёркивают уверенность и делают фразу более выразительной.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бы передаёт желание, предположение или вежливую просьбу. С ней высказывание становится менее категоричным: хотел бы пойти, было бы интересно.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3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слова в разговорной, учебной и художественной речи
</a:t>
            </a:r>
            <a:endParaRPr lang="en-US" sz="2036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речь звучит живо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обычном разговоре люди часто используют частицы и союзы, чтобы говорить быстро и естественно. Ну, вот, же, ведь помогают передать эмоции, удивление, согласие или сомнение. Такие слова делают реплики похожими на настоящую беседу между друзьями.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учебном тексте важна точность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 или ответе у доски служебные слова помогают не потерять смысл связи между понятиями. Предлоги и союзы показывают причину, время, порядок и зависимость мыслей. Благодаря им объяснение становится чётким и удобным для понимания.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они создают интонацию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служебные слова помогают передать настроение героя и звучание его речи. Частицы и повторяющиеся союзы делают фразы выразительнее, а диалоги — более похожими на живую речь. Читатель лучше чувствует характер персонажа и атмосферу сцены.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и самостоятельные слова: в чём разница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слова не называют предметы сами по себе, но помогают словам соединяться и точно передавать смысл.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слова несут основное значение, а служебные обеспечивают связь и грамматическую точность речи.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 материалам школьного курса русского языка.
</a:t>
            </a:r>
            <a:endParaRPr lang="en-US" sz="9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925" y="1810075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31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9175" y="3334419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служебные слова нельзя пропускать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20176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3349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показывают, как слова связаны в предложении: место, время, причину или цель. Без них фраза часто звучит неполно и может быть понята неправильно.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405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мыслей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723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соединяют части текста и помогают передать последовательность событий, противопоставление или выбор. Благодаря им речь становится стройной и понятной слушателю.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711900" y="3333514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смысла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3029175" y="3934989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добавляют вопрос, отрицание, усиление или предположение. Даже одно короткое слово может заметно изменить смысл высказывания и его интонацию.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употреблении служебных слов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неточный выбор служебного слова меняет смысл или делает фразу грамматически неверной.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связаны с выбором предлога или союза; проверка смысла помогает их избежать.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теме «Служебные слова» из школьного курса русского языка.
</a:t>
            </a:r>
            <a:endParaRPr lang="en-US" sz="9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слова и знаки препинания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а, но, да в значении «но» часто разделяют части предложения, поэтому перед ними обычно ставится запятая.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 частицы сами запятые не требуют, но помогают построить фразу так, чтобы пунктуация была правильной и понятной.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сложных предложениях запятая нередко нужна перед союзами потому что, если, когда: они показывают зависимость одной части от другой.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служебную часть речи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признаках слова в предложении и его роли в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слова в пословицах и устойчивых выражениях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929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служебные слова нельзя заменить случайно: именно привычная форма сохраняет смысл и ритм. Поэтому выражение звучит естественно и сразу узнаётся.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9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форма делает выражение узнаваемым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321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устойчивых выражениях служебные слова помогают передать оценку или настроение без лишних объяснений. Такие фразы часто становятся яркими и образными.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321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 запоминаются легко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служебные слова чаще используются в разных видах речи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текстах одна и та же служебная часть речи может выполнять разные задачи: уточнять, связывать или усиливать интонацию.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 учебная речь опираются на служебные слова особенно часто, а художественная использует их для выразительности.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 материалам школьного курса русского языка.
</a:t>
            </a:r>
            <a:endParaRPr lang="en-US" sz="9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полезны служебные слова для грамотной речи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строить предложения без пропусков и ошибок, поэтому мысль звучит ясно и грамотно даже в сложных текстах и пересказах.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понимать прочитанное, потому что указывают, как связаны слова и части предложений. Это особенно важно при чтении учебных текстов.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слова показывают отношения между частями речи: причину, время, цель, выбор и противопоставление. Благодаря этому текст становится логичным.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устном ответе служебные слова делают речь точнее и естественнее. Без них фразы могут звучать резко, неполно или двусмысленно.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трём группам служебных слов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вспомнить, чем отличаются предлоги, союзы и частицы и зачем они нужны в речи.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не называют предметы и действия, но каждая выполняет свою точную задачу в построении речи.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«Служебные слова» из школьного курса русского языка.
</a:t>
            </a:r>
            <a:endParaRPr lang="en-US" sz="9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слова делают речь точной и связной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Предлоги, союзы и частицы помогают словам и предложениям работать вместе. Они делают высказывание понятным, помогают выразить мысль точно и показывают, насколько богат и гибок русский язык.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2026-05-22T16:24:37Z</dcterms:created>
  <dcterms:modified xsi:type="dcterms:W3CDTF">2026-05-22T16:24:37Z</dcterms:modified>
</cp:coreProperties>
</file>