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популяций: главные темы и значение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характеристики популяций и их роль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 живой природе: определение, роль и актуальность
</a:t>
            </a:r>
            <a:endParaRPr lang="en-US" sz="1948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— фундамент экосистем и эволюционных процессов. Их анализ помогает понять влияние факторов среды и человека на численность видов и сохранить биоразнообразие.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популяции: определение и примеры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численность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— это количество особей одного вида на заданной территории в конкретный момент времени. Этот показатель влияет на устойчивость рода и возможность дальнейшего размножения.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значение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России насчитывается меньше 600 амурских тигров, а численность саранчи в период размножения может достигать миллионов. Численность поддерживает генетический фонд и влияет на выживание вида.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численности: пример полевых мышей (2012–2022)
</a:t>
            </a:r>
            <a:endParaRPr lang="en-US" sz="2173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с благоприятными условиями мыши достигают высокой численности, существенно превышая 200 особей на гектар.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связаны с урожайностью, погодой, хищниками и болезнями, что подчеркивает влияние экосистемных факторов.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ФИАН, 2023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популяции: определение, примеры и последствия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— это число особей на единицу площади или объема среды. В сырых лесах может быть до 80 улиток на квадратный метр, что свидетельствует о высокой заселённости.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зайцев плотность достигает 5-15 особей на квадратный километр. Высокая плотность увеличивает конкуренцию и риск заболеваний, а низкая усложняет поиск партнёров и повышает угрозу вымирания.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плотность популяций различных видов
</a:t>
            </a:r>
            <a:endParaRPr lang="en-US" sz="2017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плотности животных, отражая особенности их жизни и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зависит от биологических особенностей и условий среды; высокая плотность характерна для мелких и быстро размножающихся видов.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Рождаемость: значение и влияние на популяцию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показывает число новорожденных особей в популяции за единицу времени. Она варьируется у разных видов и зависит от биологических особенностей и среды.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животные и растения с коротким циклом жизни обладают высокой рождаемостью, что помогает быстро восстанавливаться популяции.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крупных видов рождаемость ниже, а её уровень регулируется доступностью ресурсов, климатом и условиями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рождаемости у разных видов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численности потомства отражают адаптационные стратегии выживания животных и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 у мелких видов компенсирует увеличенный уровень смертности, тогда как у крупных рождаемость низкая, но потомство лучше защищено.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2021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Смертность: причины и роль в структуре популяции
</a:t>
            </a:r>
            <a:endParaRPr lang="en-US" sz="2388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катастрофы могут резко снизить численность популяций, влияя на распределение видов.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деятельность человека также регулируют численность, поддерживая баланс в природе.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смертности включают нехватку пищи, что ограничивает выживание и снижает численность.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эпидемии вызывают массовую гибель, играя важную роль в естественном отборе.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смертность популяций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причины смертности и их влияние на разные группы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факторов смертности определяет численность и устойчивость популяций в различных экосистемах.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полевых исследований, 2022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молодых особей в росте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особи обеспечивают популяции потенциал для быстрого увеличения численности. Их высокая доля способствует воспроизводству и расширению ареала вида.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Старшее поколение и стабилизация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особей зрелого и пожилого возраста может указывать на снижение прироста популяции, часто связанное с ограниченными ресурсами или высокими рисками смертности.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возрастной пирамиды лесных птиц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лесных птиц высокая смертность птенцов в первый год жизни приводит к сужению основания возрастной пирамиды, влияя на динамику популяции в целом.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популяции: важность анализа
</a:t>
            </a:r>
            <a:endParaRPr lang="en-US" sz="24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возрастной структуры при разных стратегиях размножения
</a:t>
            </a:r>
            <a:endParaRPr lang="en-US" sz="1851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молодых характерна для видов с быстрым размножением, зрелые особи доминируют при долгой продолжительности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прямо связана со стратегиями выживания и стабильностью популяции.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2020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Полова́я структура популяции: баланс полов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демонстрируют приблизительно равное число самцов и самок, что обеспечивает оптимальные условия для размножения и сохранения численности.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соотношения полов влияет на репродуктивный потенциал и может снижать устойчивость популяции к внешним факторам.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группах, как у бабочек, наблюдается существенный перевес одного пола, что может быть связано с особенностями спаривания и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соотношения полов у разных видов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соотношений полов в природе, отражающее особенности размножения и социального поведения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пропорции пола связаны с адаптивными стратегиями размножения и выживания.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наблюдения, 2018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Миграции: ключевые этапы перемещения особей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и поиск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тревожит дефицит пищи или потребность в размножении, начинается мобилизация для миграции.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покидают привычные места обитания, направляясь к новым территориям в поисках благоприятных условий.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препятствий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преодолевают природные барьеры, сталкиваются с угрозами и стрессами на пути миграции.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и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Особености численности и структуры популяции изменяются, создаются условия для воспроизводства и выживания.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причины миграций у животных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и процессов миграции согласно биологическим исследованиям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популяций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разнообразия ведёт к инбридингу, снижая жизнеспособность потомства и увеличивая риск вырождения.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генетического разнообразия — ключ к долгосрочной устойчивости и эволюционному успеху видов.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обеспечивает вариации, необходимые для адаптации и выживания в меняющихся условиях среды.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разнообразия повышает сопротивляемость популяции к болезням и стрессам.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популяций к изменениям среды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разнообразные популяции легче адаптируются к неблагоприятным факторам и сохраняют численность при экологических стрессах.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после эпидемии численность дрозофил быстро восстановилась благодаря наличию генетически устойчивых особей.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свойства популяций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утрате естественной среды обитания и снижению численности многих видов.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охота изменяют структуру популяций, снижая их устойчивость и вызывая исчезновение некоторых из них.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 и программ по восстановлению способствует сохранению биоразнообразия и восстановлению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свойств популяций для науки и природы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свойств популяций помогает выявить причины изменений в природе, разработать меры охраны и обеспечить устойчивость экосистем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2026-05-08T04:59:37Z</dcterms:created>
  <dcterms:modified xsi:type="dcterms:W3CDTF">2026-05-08T04:59:37Z</dcterms:modified>
</cp:coreProperties>
</file>