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Контрреформация: основные темы и 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Католической церкви на вызовы Реформации, изменивший Европу XVI–XVII веков.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предпосылки Контрреформации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XVI веку ранние протестантские идеи быстро распространялись, вызывая тревогу у Католической церкви. Контрреформация родилась как ответ на кризис и попытка сохранить единство церкви и влияние в Европе.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Реформации и её распространение в Европе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Реформации — недовольство коррупцией духовенства, продажей индульгенций и стремление к переводу Библии на понятные языки.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печатного станка значительно ускорило распространение новых идей, а поддержка некоторых князей облегчила внедрение протестантизма в разных странах.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возникли новые деноминации: лютеранство, кальвинизм и англиканство, каждая со своими особенностями и влиянием на регион.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задачи Контрреформации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 началась как ответ на ослабление католического влияния и усиливающийся протестантизм по всей Европе.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ставила целью восстановить церковное единство и остановить дальнейшее распространение реформаторских учений.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Уделялось внимание повышению нравственности духовенства и укреплению авторитета Папы Римского.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обновлялись церковные институты и усиливалась духовная подготовка верующих для противостояния новым вызовам.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Тридентский собор: реформы и итоги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и масштабный собор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Тридентский собор длился почти два десятилетия (1545–1563), разделённый на три этапа, что позволило детально проработать церковные вопросы и провести масштабные реформы.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догматов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соборе были закреплены основные католические догматы в ответ на протестантские учения, что помогло укрепить церковное учение и дисциплину.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коррупцией и обучение клириков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образованию священников и искоренению злоупотреблений среди духовенства, что повысило качество церковного служения.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решения Тридентского собора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подтверждено существование семи таинств, что отличало католицизм от протестантских учений с меньшим их числом.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Введена обязательная катехизация — обучение верующих основам веры с регулярным участием в богослужениях.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духовные семинарии для систематической подготовки священников и обеспечения их правильного служения.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Ужесточены правила церковной дисциплины, включая обязательное ведение приходских книг для учёта жизни общин.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религиозных орденов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Иезуиты — учителя и миссионеры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Иисуса, основанное в 1540 году, активно занималось образованием и миссионерской деятельностью, распространяя католическую веру по всему миру.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Капуцины — служение бедным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орден специализировался на проповеди среди простого народа и заботе о нуждающихся, укрепляя духовность в низших социальных слоях.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Урсулинки — образование девочек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урсулинок сосредоточился на обучении и воспитании девочек, распространяя грамотность и религиозные знания среди женщин.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Театины — нравственное обновление духовенства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Театины боролись за внутреннее реформирование священников, стремясь повысить их мораль и верность церковным обязанностям.
</a:t>
            </a:r>
            <a:endParaRPr lang="en-US" sz="9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Инквизиция: борьба с ересью и протестантами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Священной Конгрегации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1542 году была учреждена специальная инстанция для борьбы с ересью, что усилило церковный контроль и продвижение ортодоксии.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работы Инквизиции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Применялись допросы и судебные процессы, направленные на выявление и наказание тех, кто распространял протестантские взгляды.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подавлении бунтов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Инквизиция сыграла ключевую роль в пресечении религиозных восстаний и поддержании католического порядка в Европе.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католицизм, лютеранство и кальвинизм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ключевые различия между тремя основными христианскими направлениями по важным религиозным аспектам.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сохраняются и усиливаются, подчёркивая разнообразие христианских традиций.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истории религий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 религиозной практике и поведении верующих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богослужений и обязательная катехизация сформировали более единый и систематичный обрядовый порядок в католической церкви.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продажи индульгенций и повышение нравственных требований служителей усилили доверие к церковным институтам.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контроль и требования к поведению священников способствовали укреплению авторитета Церкви в обществе и снижению религиозных конфликтов.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печатью и образованием в эпоху Контрреформации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учреждены специальные комиссии, контролирующие печать, публикацию и распространение книг, чтобы препятствовать распространению запрещённых идей в Европе.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Инквизиция получила расширенные полномочия по надзору за учебными заведениями и моральным обликом духовенства, усилив влияние церкви на образование и культуру.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1559 году Католическая церковь создала "Индекс запрещённых книг" для ограничения чтения протестантской и другой нежелательной литературы католиками.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и миссионерская деятельность иезуитов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школ и университетов по всему миру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Иезуиты основывали учебные заведения с высоким уровнем преподавания, делая особый акцент на классическом образовании и богословии, что способствовало укреплению католической веры среди молодежи.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Миссионерская работа в различных 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активно распространял католицизм в Америке, Азии и Европе, обучая местное население и создавая сети приходов, что способствовало культурному обмену и укреплению христианства.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как художественный язык Контрреформации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Святого Петра в Риме — символ величия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Грандиозная архитектура собора отражала мощь Католической церкви, служа выразительным символом её непоколебимого авторитета и религиозной торжественности.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Скульптуры Джованни Бернини — драматизм и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Бернини выделялись динамикой и выразительностью, они обращали внимание верующих на духовные чувства через яркие образы и сценические постановки.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Караваджо — свет и тьма в религии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контрастов и реалистичных сюжетов помогало художнику донести до зрителя сложные религиозные темы, усиливая эмоциональное восприятие.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в противостоянии католиков и протестантов
</a:t>
            </a:r>
            <a:endParaRPr lang="en-US" sz="2128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Религиозных Войн (1562)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вспыхнули религиозные конфликты между католиками и гугенотами, что послужило началом длительной серии вооружённых столкновений.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 (1618–1648)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конфликт между католическими и протестантскими державами, который значительно изменил политическое и религиозное устройство Европы.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Тридентских решений (1563)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окончательно закрепила стратегию реформ и борьбы с протестантизмом, усилив внутренний контроль и дисциплину.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(1648)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Тридцатилетней войны и признание религиозного плюрализма, установление новых границ власти между европейскими странами.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Контрреформации на культуру и миссии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искусство в архитектуре и живописи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барокко церкви украшались роскошными интерьерами, а живописцы создавали образы, направленные на укрепление веры и воодушевление прихожан.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европейской культуры миссионерами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Иезуиты основывали школы и храмы в Азии и Южной Америке, где обучали местных жителей европейским языкам, наукам и религии.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музыка как средство воспитания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опера и хоровая музыка с духовным содержанием, которая использовалась для торжественных богослужений и укрепления религиозных чувств.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интерьеров Сикстинской капеллы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Обновления и декоративные элементы раскрывали религиозные сюжеты в эмоциональной и доступной форме, создавая глубокое впечатление на зрителей.
</a:t>
            </a:r>
            <a:endParaRPr lang="en-US" sz="9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итоги и религиозная нетерпимость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Контрреформации усилилось преследование религиозных меньшинств, что сопровождалось публичными судами и принудительным обращением в католичество.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протестантов были вынуждены тайно исповедовать веру или эмигрировать, избегая гонений и социальной изоляции в католических странах.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контроль за поведением населения усилились, снижая возможность свободного распространения идей и религиозного многоголосия.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образования и роль церкви в просвещении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новые католические школы и университеты, ориентированные на глубокое изучение богословия, философии и классических языков.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Вводилось систематическое обучение латыни как основы для понимания религиозных текстов и церковной службы.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Учителями становились преимущественно иезуиты, уделявшие особое внимание дисциплине, нравственному воспитанию и интеллектуальному развитию учеников.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включали историю церкви и моральные науки для укрепления духовного и идеологического единства среди верующих.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Полемика и литература эпохи Контрреформации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авторы создавали трактаты и опровержения, защищая догматы и критикуя протестантские учения для укрепления веры.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Протестантские мыслители писали сочинения, направленные на разоблачение церковных злоупотреблений и поддержку реформаторских идей.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постановки и художественная литература служили средством религиозной пропаганды и воспитания широких слоев общества.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Долговременные последствия и историческое значение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сохранил влияние в ключевых европейских регионах благодаря успешной реализации контрреформационных мер.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созданы разветвлённые сети образовательных учреждений, которые способствовали повышению грамотности и развитию науки.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контроля над населением укрепил государственные и церковные институты, что отразилось на общественной стабильности.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современные конфессиональные границы, которые определяют религиозный облик Европы по сей день.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значение Контрреформации в мировой истории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 оставила глубокий след в культуре, образовании и религии, укрепив католическую идентичность и сформировав базы для развития европейской цивилизации.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2026-05-10T16:40:50Z</dcterms:created>
  <dcterms:modified xsi:type="dcterms:W3CDTF">2026-05-10T16:40:50Z</dcterms:modified>
</cp:coreProperties>
</file>