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размерности геометрических фигур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линия, площадь и объём: разберём, чем они отличаются.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размерность в 6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помогает не путать фигуры и выбирать верную величину: длину, площадь или объём. Это основа для задач на единицы измерения, площади и пространственные тела.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протяжённости, поэтому не измеряется длина, ширина и высота.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измерений имеет точка, потому что она лишь обозначает положение.
</a:t>
            </a:r>
            <a:endParaRPr lang="en-US" sz="1675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школьной геометрии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Одномерные фигуры: линия, луч, отрезок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длина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луч и отрезок описываются одним направлением — длиной. У них нет ширины и высоты, поэтому размерность таких фигур равна 1.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чертеже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удобно использовать линейку, отмеченный отрезок или числовую прямую. Эти изображения наглядно показывают протяжённость и помогают сравнивать длины.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размерности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размерности фигура описывается всё большим числом независимых направлений.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точки к кубу показывает последовательное усложнение: положение, длина, площадь, объём.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8161" y="3245638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1661" y="1443005"/>
            <a:ext cx="40372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плоским фигурам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два независимых измерения: длина стороны задаёт его размер, а для описания фигуры нужна площадь.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многоугольник остаётся плоским, если все его вершины лежат в одной плоскости. Для таких фигур важна площадь.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плоская фигура, у которой можно измерить стороны и площадь, но не объём, потому что высоты как третьего измерения нет.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относится к двумерным фигурам: он занимает участок плоскости и характеризуется площадью, а не пространственным объёмом.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также лежит на плоскости и определяется длиной и шириной, поэтому его размерность равна двум.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и основная величина измерения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числом измерений и величиной, которую нужно находить для фигуры.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размерность, тем больше независимых направлений нужно для описания фигуры и выбора правильной величины измерения.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Трёхмерные тела вокруг нас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Трёхмерные тела занимают пространство и описываются тремя измерениями: длиной, шириной и высотой. Поэтому для них находят объём, а не площадь поверхности.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такие тела легко узнать по знакомым предметам: коробке, книге, банке, мячу, аквариуму или шкафу. Они служат наглядными моделями объёмных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размерность фигуры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числе независимых направлений, нужных для задания фигуры.
</a:t>
            </a:r>
            <a:endParaRPr lang="en-US" sz="16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 объём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нужна для одномерных объектов: отрезков, линий и лент. Её измеряют в миллиметрах, сантиметрах, дециметрах, метрах и километрах.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описывает тела, занимающие пространство. Его измеряют в кубических единицах: см³, дм³, м³, потому что учитываются три направления.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относится к плоским фигурам, у которых есть длина и ширина. Для неё используют квадратные единицы: см², дм², м².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верную величину, сначала определяют размерность фигуры. Это помогает не смешивать длину, площадь и объём в одной задаче.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величина соответствует какой размерности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величины описывают фигуру через её измерения, а не через свойства предмета как такового.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 объём связаны с размерностью; масса, время и температура к ней не относятся.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школьной геометрии,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не становится кубом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есть две стороны измерения: длина и ширина. Даже если его нарисовать очень крупно, третьего направления — высоты — у него не появляется.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отличается от квадрата тем, что занимает пространство. Его можно описать тремя размерами одновременно: длиной, шириной и высотой.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рисунка не меняет геометрию фигуры. Меняется только масштаб изображения, а размерность определяется тем, сколько независимых направлений нужно для описания объекта.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и их размерности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зависит от числа независимых направлений, а не от того, насколько фигура велика или сложна по виду.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точки к кубу показывает рост числа измерений и смену основной величины: от положения к объёму.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достаточно одной координаты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координата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положение точки задаётся одним числом. Этого достаточно, потому что движение возможно только в одном направлении — вправо или влево.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 три координаты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нужны две координаты, а в пространстве — три. Чем больше измерений, тем точнее можно указать положение объекта и описать его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размерность подсказывает способ измерения
</a:t>
            </a:r>
            <a:endParaRPr lang="en-US" sz="242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связывает тип фигуры с нужной величиной измерения и единицами записи.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365" y="1784025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в жизненных примерах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 проволока измеряются как линии: важна только протяжённость. Здесь используют сантиметры, метры или километры, но не площадь и не объём.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карандашей, аквариум и пакет с соком занимают место в пространстве. Для них нужно учитывать три измерения и считать объём.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тетради, столешница и экран книги имеют поверхность. Их удобно измерять по площади, потому что важны две стороны: длина и ширина.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фигур по размерности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группы фигуры могут отличаться формой, но их описание всё равно опирается на одно и то же число измерений.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быстро увидеть, какие фигуры требуют длины, площади или объёма, и не смешивать плоские объекты с объёмными.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размерности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размер фигуры с её размерностью: длинный отрезок остаётся одномерным, потому что у него по-прежнему только одно направление измерения.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простым вопросом: сколько независимых направлений нужно, чтобы задать фигуру? Этот приём быстро помогает избежать ошибок.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часто смешивают, хотя это разные величины. Площадь относится к поверхности, а объём — к пространству, которое занимает тело.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рисунок на листе не становится объёмным телом. Если у объекта нет высоты, он остаётся плоской фигурой.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размерностям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соотнести число измерений с видом фигуры и нужной величиной измерения.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размерность, тем больше информации нужно для описания фигуры и тем сложнее её измерение.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геометрии, 6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помогает видеть фигуры точнее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показывает, как описывать геометрический объект: как точку, линию, плоскую фигуру или тело. Это позволяет правильно выбирать длину, площадь или объём и уверенно решать задачи.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2026-05-24T17:27:14Z</dcterms:created>
  <dcterms:modified xsi:type="dcterms:W3CDTF">2026-05-24T17:27:14Z</dcterms:modified>
</cp:coreProperties>
</file>