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Всевеликое Войско Донское: история, территория, люди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донских казаков — это путь от пограничной вольницы к великому войску.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пограничной степи к казачьей общности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сложилось на опасной пограничной земле, где выживали только смелость, взаимопомощь и воинское умение. Православие, свобода и служба за особые права сделали эту общину особой частью истории России.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располагалось Войско Донское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был главной осью жизни войска: по нему перевозили товары, ловили рыбу и связывали между собой поселения, расположенные вдоль берегов и в пойме реки.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просторы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степь облегчала конное передвижение, наблюдение за дорогами и быструю военную службу. Именно здесь казаки лучше всего использовали свои навыки верховой езды и разведки.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территория включала части современных Ростовской, Волгоградской и Воронежской областей. Это был большой и неоднородный край, где соседствовали реки, степи и торговые пути.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войска находились между Русским государством, Крымским ханством и степными кочевыми территориями. Такое положение делало оборону постоянной обязанностью местного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истории Войска Донского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 менялись статус, роль и судьба донского казачества.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войска показывает переход от свободного пограничного сообщества к важной части имперской армии, а затем — к исторической памяти и возрождению интереса.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истории Всевеликого Войска Донского и донского казачества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символы донского казачества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Новочеркасск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1805 года Новочеркасск стал административным центром войска. Здесь работали войсковые учреждения, а город постепенно превратился в главный политический и культурный центр донских казаков.
</a:t>
            </a:r>
            <a:endParaRPr lang="en-US" sz="956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Войсковой собор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Войсковой Вознесенский собор стал одним из главных символов столицы. Он напоминал не только о вере, но и о единстве казачьего общества вокруг общих традиций.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Шашка, папаха, лампасы и конь были не просто предметами быта. Они показывали связь донского казака с военной службой, дисциплиной и верховой культурой.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 отличие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Георгиевские знаки отличия связывались с храбростью и военными заслугами. Для казаков такие знаки были важным знаком уважения со стороны государства и войска.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было устроено Войско Донское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самоуправление, поселения и военная служба были связаны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 боевые обязанности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 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участвовали в походах против Османской империи, в войнах XVIII–XIX веков и в Отечественной войне 1812 года. Их боевой опыт ценили в разных кампаниях Российской империи.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Конные воины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донцев составляла конница. Верхом они быстро перемещались по степи, неожиданно появлялись в нужном месте и могли так же быстро уходить после выполнения задачи.
</a:t>
            </a:r>
            <a:endParaRPr lang="en-US" sz="930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отряды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умели действовать малыми подвижными группами: вести разведку, выполнять разъезды и наносить точные удары. Такая тактика была особенно полезна на открытых пространствах юга.
</a:t>
            </a:r>
            <a:endParaRPr lang="en-US" sz="923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рубежей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следили за южными границами государства, несли сторожевую службу и вовремя сообщали о движении противника. Для этого требовались наблюдательность, выносливость и хорошее знание местности.
</a:t>
            </a:r>
            <a:endParaRPr lang="en-US" sz="9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и военной роли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расширения войска его задачи становились сложнее: от охраны границы к участию в крупных военных кампаниях и службе в составе имперской армии.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становилось войско, тем заметнее была его роль в обороне государства и в военной системе России.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исторического развития Войска Донского по учебным материалам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донских казаков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Хлебопашество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плодородных землях нижнего Дона выращивали зерно. Земледелие обеспечивало семью хлебом и помогало станице сохранять запасы на целый год.
</a:t>
            </a:r>
            <a:endParaRPr lang="en-US" sz="778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и мелкий скот давал мясо, молоко и сырьё для хозяйства. Для казачьей семьи это был надёжный источник питания и достатка.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была нужна и в бою, и в работе. Хороший конь считался признаком умелого хозяина и настоящего казака.
</a:t>
            </a:r>
            <a:endParaRPr lang="en-US" sz="875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и его притоки обеспечивали рыбой, водой и удобными путями для перевозок. Излишки продуктов продавали или обменивали на нужные товары.
</a:t>
            </a:r>
            <a:endParaRPr lang="en-US" sz="7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станице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из дерева, глины и камня, а рядом ставили двор, амбар, конюшню и другие хозяйственные постройки. Всё располагалось так, чтобы удобно было работать каждый день.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чаще всего были многодетными, поэтому обязанности распределялись между взрослыми и подростками. Каждый с ранних лет учился помогать в доме, на дворе и в поле.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вера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имели православные праздники, семейные обеды и посещение храма. Вера объединяла людей и помогала сохранять общие правила жизни в станице.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игры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танцы и воинские игры напоминали о службе и укрепляли чувство общности. Через них дети и взрослые учились помнить свою историю и 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 и социальные группы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Казацкое сословие было ядром общества: оно не только владело землей, но и несло военную службу. Вокруг него жили разные городские и сельские группы.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донское общество было сословным и многоукладным, но именно казаки определяли его военный и культурный облик.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историческому описанию Войска Донского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речь и семейные традиции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020900" y="990800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 донских казаков складывался из южнорусской основы и слов, связанных со службой, конем, походом и станицей. Он помогал сохранять местную память и отличать «своих».
</a:t>
            </a:r>
            <a:endParaRPr lang="en-US" sz="906" dirty="0"/>
          </a:p>
        </p:txBody>
      </p:sp>
      <p:sp>
        <p:nvSpPr>
          <p:cNvPr id="12" name="Text 3"/>
          <p:cNvSpPr txBox="1"/>
          <p:nvPr/>
        </p:nvSpPr>
        <p:spPr>
          <a:xfrm>
            <a:off x="1020900" y="1769572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предания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песнях воспевали Дон, свободу, смелость и верность родной земле. Через устную традицию передавались воспоминания о походах, героях и семейных историях.
</a:t>
            </a:r>
            <a:endParaRPr lang="en-US" sz="906" dirty="0"/>
          </a:p>
        </p:txBody>
      </p:sp>
      <p:sp>
        <p:nvSpPr>
          <p:cNvPr id="13" name="Text 4"/>
          <p:cNvSpPr txBox="1"/>
          <p:nvPr/>
        </p:nvSpPr>
        <p:spPr>
          <a:xfrm>
            <a:off x="1020900" y="2548334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казачьих семьях особенно ценили уважение к старшим, трудолюбие и ответственность. Дети рано включались в домашние дела и учились помогать семье.
</a:t>
            </a:r>
            <a:endParaRPr lang="en-US" sz="906" dirty="0"/>
          </a:p>
        </p:txBody>
      </p:sp>
      <p:sp>
        <p:nvSpPr>
          <p:cNvPr id="14" name="Text 5"/>
          <p:cNvSpPr txBox="1"/>
          <p:nvPr/>
        </p:nvSpPr>
        <p:spPr>
          <a:xfrm>
            <a:off x="1020900" y="3327085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вера сопровождала человека от рождения до важных праздников. Храмовые службы, посты и праздничные дни объединяли жителей станицы и укрепляли общинные связи.
</a:t>
            </a:r>
            <a:endParaRPr lang="en-US" sz="906" dirty="0"/>
          </a:p>
        </p:txBody>
      </p:sp>
      <p:sp>
        <p:nvSpPr>
          <p:cNvPr id="15" name="Text 6"/>
          <p:cNvSpPr txBox="1"/>
          <p:nvPr/>
        </p:nvSpPr>
        <p:spPr>
          <a:xfrm>
            <a:off x="1020900" y="4105834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и взаимопомощь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донской среды были важны хлебосольство и готовность выручить соседей. Такие привычки помогали выживать в степи, где поддержка общины часто была необходима.
</a:t>
            </a:r>
            <a:endParaRPr lang="en-US" sz="90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форма и вооружение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Черкеска, бешмет, папаха и башлык защищали от ветра, холода и пыли. Эта одежда была удобна в седле и не мешала быстрому движению.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символом казачьего воина считались шашка и кинжал. Они были не только оружием, но и знаком чести, опыта и принадлежности к военному сословию.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всадника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походе казак использовал лошадь, седло, патронную сумку и знаки различия. По ним можно было определить чин, службу и место человека в войске.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события и личности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ориентиры помогают увидеть, как менялись донское казачество и его роль в истории России.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 личности связаны общей линией: от раннего формирования и военной славы к кризису XX века и последующему интересу к наследию.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донского казачества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 1917–1920 годах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революционных перемен к распаду старого войскового уклада и сохранению памяти о нем.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традиционный уклад изменился в XX веке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затронули не только службу, но и повседневный быт станиц. Молодежь все чаще уезжала в города, а хозяйство становилось менее зависимым от коня.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факторами стали война и разрушение привычного уклада; остальные процессы ускорили переход к новой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историческому обзору изменений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памяти о донском казачестве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перерыва появились казачьи общества, начали работать музеи и школьные кружки. Люди снова стали изучать местную историю и семейные корни.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1990-х — 2000-е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Новочеркасске и других городах восстановили интерес к храмам, архивам и памятным местам. История Дона стала чаще звучать в учебе и на экскурсиях.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учебные классы, исследовательские работы и встречи с краеведами. Дети узнавали о прошлом через документы, песни, фотографии и рассказы старших.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казачестве поддерживают реконструкции, выставки и патриотические мероприятия. Она стала частью региональной идентичности и культуры Дона.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Всевеликое Войско Донское сегодня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казачьи организации сохраняют исторические традиции, проводят праздники, выставки и памятные мероприятия. Их задача — поддерживать связь между прошлым и настоящим.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молодежью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уделяется школьникам и студентам: экскурсиям, урокам истории, клубам и встречам с краеведами. Это помогает лучше понимать родной край.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движений ухаживают за мемориалами, помогают в восстановлении храмов и проводят акции памяти. Такие дела делают историю Дона видимой и живой.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традициями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наследия остаются вера, труд на земле, семья и уважение к старшим. Эти ценности помогают сохранять характер донской культуры и сегодня.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главным в наследии Войска Донского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Донского войска заметно не только в музеях и книгах. Оно живет в названиях мест, семейных историях, песнях и привычках повседневной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военная память важна, но не менее значимы станица, вера, семья и образ жизни донского общества.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тематическому обзору наследия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Всевеликое Войско Донское: наследие, которое живет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Войска Донского показывает, как на юге России сложилось особое сообщество, где соединялись служба, труд, вера и память о родной земле. Это наследие важно и сегодня.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2026-06-01T05:25:17Z</dcterms:created>
  <dcterms:modified xsi:type="dcterms:W3CDTF">2026-06-01T05:25:17Z</dcterms:modified>
</cp:coreProperties>
</file>