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холмах Грузии лежит ночная мгла…»: любовь, память и поэтика стихотворения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Кавказская ночь, тихая любовь и память сердца в одном стихотворении.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южная поездка превратилась в лирическое признание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родилось из кавказских впечатлений Пушкина 1829 года. Но в его основе не только дорога и пейзаж: поэт показывает, как зрелое чувство живёт в памяти спокойно, без бурных признаний и внешней драмы.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сюжет: от пейзажа к признанию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картина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в тихом кавказском пейзаже, где внимание сразу обращено к ночи, холмам и спокойствию пространства.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сердца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пробуждает мягкую грусть и тёплую нежность, а чувство становится глубже именно благодаря тишине.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взгляд героя уходит от природы к образу любимой женщины, которая присутствует не внешне, а в памяти.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признание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звучит как спокойное подтверждение: любовь не исчезла, она продолжает жить в сердце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пейзаж как зеркало чувства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в которой слышна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кавказский пейзаж не выглядит мрачным в буквальном смысле. Он скорее спокойный, просторный и немного печальный, как пауза перед важной мыслью. Именно такая обстановка помогает почувствовать одиночество героя и его сосредоточенность на внутреннем мире.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похожая на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Холмы, мгла и даль создают образ пространства, где человеку легко остаться наедине с собой. Пейзаж не просто описывает место действия, а передаёт состояние души. В нём есть красота, тишина и мягкая задумчивость, близкая тихой любви.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 и роль памяти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женщина не названа и не описана подробно, поэтому её образ становится особенно личным. Герой хранит не портрет, а светлое чувство, которое не стирается временем.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верность памяти, а не история отношений. Пушкин показывает, что любовь может жить внутри человека спокойно, без обиды, ревности и болезненных воспоминаний.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память делает чувство мягким и глубоким. Она не ослабляет любовь, а придаёт ей зрелость: герой не страдает, а бережно сохраняет дорогой сердцу образ.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Пушкин особенно ясно показывает зрелую любовь: не как порыв, а как спокойную верность сердца.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стихотворение «На холмах Грузии лежит ночная мгла…»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1829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стихотворения подчёркивает его связь с пушкинской южной лирикой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ночной кавказский пейзаж: он задаёт настроение тишины и внутренней сосредоточенности, а затем подготавливает переход к главной теме — личному чувству героя.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картины природы внимание постепенно смещается к памяти о любимой. Этот переход от внешнего мира к внутреннему показывает, как мысль героя углубляется и становится более личной.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звучит признание в любви, но оно не выглядит громким или драматичным. Стихотворение сохраняет спокойный тон, поэтому чувство воспринимается как естественное и подлинное.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текста делает композицию особенно стройной. Каждая строка работает на общий смысл, а движение от пейзажа к сердцу героя ощущается плавно и убедительно.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стихотворения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все три мотива связаны между собой и поддерживают единое настроение текста.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любви объединяет пейзаж и внутренний мир героя, поэтому становится смысловым центром стихотворения.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аналитическая оценка по тексту стихотворения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4375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интонация стихотворения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стихотворения ясен и точен. Пушкин избегает вычурности, поэтому смысл воспринимается сразу, а чувства звучат естественно и доверительно.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ровная, мягкая и задумчивая. Она помогает передать не событие, а внутреннее переживание героя, которое развивается тихо и без резких поворотов.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Искреннее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простой речи любовь звучит особенно правдиво. Читатель чувствует, что герой говорит не для красоты, а от сердца, сохраняя тепло и сдержанность.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и музыкальность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созвучия и повторяющиеся мягкие звуки создают впечатление спокойного дыхания стихотворения. Ритм не торопит читателя, а помогает вслушаться в тихую интонацию.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текста связана с его напевностью: строки текут легко и ровно, словно продолжают ночную тишину. Звукопись поддерживает ощущение мягкой задумчивости и внутреннего покоя.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звуки усиливают не внешнюю выразительность, а глубину чувства. Любовь в стихотворении звучит тихо, но именно поэтому она кажется прочной и настоящей.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средства помогают передать ночной пейзаж и тихую силу чувства.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на одну задачу: показать любовь не как бурный всплеск, а как глубокое и спокойное переживание.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«На холмах Грузии лежит ночная мгла...»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любовными стихами Пушкина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любовной лирике Пушкина чувство нередко связано с тревогой, разлукой и сильным внутренним напряжением. Эмоции звучат ярко и порой драматично.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любовь показана иначе: она тиха, зрелая и собрана. Вместо бурных признаний возникает спокойная память сердца, что особенно заметно на фоне юношеской страстности.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лирического героя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не делает героя слабым. Напротив, она помогает ему глубже понять свое чувство и принять его без упрека, отчаяния и резких слов.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состояние героя можно назвать тихим светом души. Он помнит любимую и продолжает любить ее спокойно, без внешней драмы и лишних объяснений.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испытывает не только грусть, но и нежность. Его переживание мягкое и теплое, потому что в нем сохраняется благодарность за прошлую любовь.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настроение стихотворения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от внешнего пейзажа к внутреннему чувству и спокойному признанию любви.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очень короткий, поэтому читатель быстро улавливает его главные образы. Ночь, любовь, сердце и память сразу становятся смысловыми опорами стихотворения.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музыкально и плавно, без лишних деталей. Простая форма помогает легко следить за мыслью и не терять её при чтении вслух.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отдельных строк делает произведение запоминающимся даже после первого знакомства. Для 9 класса это особенно удобно: текст легко выучить и потом точно объяснить.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по ходу текста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резкие скачки, а постепенное усиление чувства, которое сохраняет спокойствие и ясность.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развивается плавно: от тихого наблюдения к теплому признанию и затем к светлой внутренней тишине.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«На холмах Грузии лежит ночная мгла...», 1829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в русской литературе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пушкинских стихотворений о любви и памяти. Оно показывает, как сильное чувство может звучать спокойно, без громких слов и внешней драмы.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часто изучают в школе как образец краткой, точной и очень музыкальной лирики. В нем особенно заметно умение Пушкина говорить просто и глубоко одновременно.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часто цитируют, потому что его образы ясны и легко запоминаются. Небольшой объем не мешает ему оставаться очень содержательным и выразительным.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литературная ценность связана и с идеей внутренней гармонии. Пушкин показывает, что любовь может сохраняться в душе долго, тихо и очень бережно.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231" y="3057275"/>
            <a:ext cx="12843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анализе в 9 классе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внимание, как ночная природа не просто описывает место, а помогает почувствовать одиночество, тишину и внутреннюю сосредоточенность героя.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 выражено без крика и драматизма. Это помогает увидеть зрелость героя и понять, почему стихотворение звучит мягко и убедительно.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не показана подробно, но именно память о ней делает стихотворение теплым. Важно понять, что здесь главное — не портрет, а чувство.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создающие настроение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помогают соединить картину ночи с переживаниями героя и создать целостное настроение.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объединяет природу и внутренний мир героя, поэтому пейзаж и чувство воспринимаются как единое целое.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«На холмах Грузии лежит ночная мгла...»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тихая сила пушкинской лирики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Пушкин соединяет красоту кавказской ночи, память о любимой и спокойную силу чувства. Краткий текст звучит искренне, музыкально и очень глубоко.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2026-05-23T01:09:46Z</dcterms:created>
  <dcterms:modified xsi:type="dcterms:W3CDTF">2026-05-23T01:09:46Z</dcterms:modified>
</cp:coreProperties>
</file>