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image" Target="../media/image-11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2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Горький «Челкаш»: порт, свобода и нравственный выбор
</a:t>
            </a:r>
            <a:endParaRPr lang="en-US" sz="2282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свободы, бедности и выбора в ночном порту.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Горький показал человека на грани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«Челкаш» появился в 1894 году и сразу выделился сильными характерами и напряжённой атмосферой. В нём Горький соединил правдивое изображение портовой жизни с образом человека, который пытается жить по своим законам.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Жанр, композиция и особенности повествования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«Челкаш» — реалистический рассказ, в котором события разворачиваются быстро и последовательно. Автор не отвлекается от главного конфликта и строит действие на резких контрастах между героями и обстоятельствами.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основана на одной ночной истории: встреча, рискованное дело, возвращение, делёж денег и ссора. Такая цепочка усиливает напряжение и помогает показать, как меняются чувства персонажей.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ведётся от автора, который замечает и портовые детали, и внутреннее состояние людей. Благодаря этому бытовая сцена превращается в рассказ о характере, страхе и нравственном выборе.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порт как пространство действия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Шум, тьма и тревога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порт у Горького звучит и движется: слышны скрип судов, всплески воды, шаги людей. Темнота делает каждую деталь настороженной и усиливает ощущение опасности.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труда и скрытой 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рядом существуют тяжёлый труд и преступление, бедность и надежда на удачу. Порт становится местом, где человек особенно остро чувствует риск, зависимость и мнимую свободу.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Гришка Челкаш: образ опытного бродяги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Челкаш — человек улицы и порта, привыкший полагаться только на себя. Он действует быстро, уверенно и хорошо понимает, как устроена жизнь на дне города.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презирает трусость, жадность и зависимость от денег. Для него важнее чувство личной свободы, чем постоянный заработок или спокойная жизнь по правилам.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Челкаш остаётся одиноким и внутренне противоречивым. Он не похож ни на честного труженика, ни на семейного человека, поэтому вызывает одновременно уважение и тревогу.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Гаврила: бедный и зависимый человек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Гаврила — молодой крестьянин, оказавшийся в порту из-за нужды. Он мечтает о земле, хозяйстве и устойчивой жизни, но пока не имеет ни средств, ни уверенности.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общении с Челкашом особенно заметны его страх и растерянность. Гаврила легко поддаётся чужому влиянию и не умеет сохранять спокойствие в трудной ситуации.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показывает, как бедность и отчаяние ослабляют человека изнутри. У Гаврилы желание выбраться из нужды постепенно превращается в слабость и нравственную неустойчивость.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цепочка рассказа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событий рассказа «Челкаш»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свободы и несвободы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Челкаш выглядит свободным человеком, потому что не связан семьёй, постоянной работой и чужими ожиданиями. Он сам выбирает, куда идти и как поступать.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показывает, что свобода не равна богатству, а несвобода не всегда связана только с отсутствием денег. Человек может быть внутренне несвободным даже тогда, когда сам делает выбор.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Гаврила, напротив, чувствует себя зависимым от бедности и мечты о будущем хозяйстве. Его мысли постоянно возвращаются к нужде и страху перед завтрашним днём.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особенно важно личное достоинство. Именно оно помогает понять, кто сохраняет независимость, а кто подчиняется страху и корысти.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в рассказе становятся проверкой характера. Они сразу показывают, кто умеет держать себя в руках, а кто теряет самообладание.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Челкаша добыча не превращается в главную цель. Он относится к ней спокойно и не делает из денег смысл всей жизни.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Гаврилы деньги кажутся шансом изменить судьбу и вырваться из бедности. Поэтому он всё сильнее цепляется за свою долю и тревожится о ней.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жадность разрушает доверие между героями. Она приводит к ссоре и показывает, как стремление к наживе может испортить человека.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денег и их влияния на человека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Челкаша и Гаврилы по ключевым признакам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одна ситуация по-разному раскрывает героев и их внутренние качества.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Челкаш выглядит более независимым и цельным, а Гаврила — более слабым и зависимым от страха и денег.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Горький, «Челкаш» (1894); сопоставление по тексту рассказа.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40220"/>
            <a:ext cx="720000" cy="64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1972220"/>
            <a:ext cx="720000" cy="57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4948" y="3478989"/>
            <a:ext cx="54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465336"/>
            <a:ext cx="720000" cy="72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 и язык рассказа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Портовая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точно передаёт шум воды, огни, скрип судов и движение людей. Эти детали делают порт живым и тревожным, сразу погружая читателя в ночную атмосферу опасности.
</a:t>
            </a:r>
            <a:endParaRPr lang="en-US" sz="909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8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реплики, резкие ответы и просторечные слова показывают, как герои привыкли говорить в повседневной жизни. По их речи легко понять происхождение, опыт и настроение.
</a:t>
            </a:r>
            <a:endParaRPr lang="en-US" sz="855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ночь
</a:t>
            </a:r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темнота не просто фон, а часть настроения рассказа. Она усиливает напряжение, скрывает поступки героев и подчёркивает ощущение тайны, риска и внутреннего беспокойства.
</a:t>
            </a:r>
            <a:endParaRPr lang="en-US" sz="821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внимательно показывает жесты, взгляды и паузы персонажей. Благодаря этому читатель видит не только события, но и скрытые чувства: страх, раздражение, гордость и растущее недоверие.
</a:t>
            </a:r>
            <a:endParaRPr lang="en-US" sz="810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моря в рассказе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в «Челкаше» связано со свободой и силой: оно не подчиняется человеку и напоминает, что жизнь тоже непостоянна, как волны и ветер.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море создаёт чувство испытания: рядом с красотой стихии появляются риск, одиночество и тревога, поэтому пейзаж помогает понять внутренний мир героев.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2166232"/>
            <a:ext cx="5139684" cy="14240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Челкаша и Гаврилы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героев по основным признакам помогает увидеть их резкое противопоставление и понять источник конфликта.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противопоставлены почти по всем признакам, поэтому один и тот же случай раскрывает их по-разному и обостряет нравственный конфликт.
</a:t>
            </a:r>
            <a:endParaRPr lang="en-US" sz="856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Горький, рассказ «Челкаш» (1894)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и кульминация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Делёж добычи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удачного дела герои возвращаются к деньгам, и напряжение сразу возрастает: спокойный разговор сменяется ожиданием ссоры.
</a:t>
            </a:r>
            <a:endParaRPr lang="en-US" sz="1173" dirty="0"/>
          </a:p>
        </p:txBody>
      </p:sp>
      <p:sp>
        <p:nvSpPr>
          <p:cNvPr id="9" name="Text 2"/>
          <p:cNvSpPr txBox="1"/>
          <p:nvPr/>
        </p:nvSpPr>
        <p:spPr>
          <a:xfrm>
            <a:off x="2444429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Требование большей доли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Гаврила начинает настаивать на своём, и жадность оказывается сильнее благодарности и страха перед Челкашом.
</a:t>
            </a:r>
            <a:endParaRPr lang="en-US" sz="1173" dirty="0"/>
          </a:p>
        </p:txBody>
      </p:sp>
      <p:sp>
        <p:nvSpPr>
          <p:cNvPr id="10" name="Text 3"/>
          <p:cNvSpPr txBox="1"/>
          <p:nvPr/>
        </p:nvSpPr>
        <p:spPr>
          <a:xfrm>
            <a:off x="450851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Нападение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Теряя самообладание, Гаврила бросается на Челкаша. В этот момент раскрывается его готовность переступить через товарища ради денег.
</a:t>
            </a:r>
            <a:endParaRPr lang="en-US" sz="1173" dirty="0"/>
          </a:p>
        </p:txBody>
      </p:sp>
      <p:sp>
        <p:nvSpPr>
          <p:cNvPr id="11" name="Text 4"/>
          <p:cNvSpPr txBox="1"/>
          <p:nvPr/>
        </p:nvSpPr>
        <p:spPr>
          <a:xfrm>
            <a:off x="6572604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итог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Челкаш сохраняет внешнее спокойствие, а Гаврила падает морально. Кульминация показывает, кто из героев выдержал испытание, а кто — нет.
</a:t>
            </a:r>
            <a:endParaRPr lang="en-US" sz="1173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 в рассказе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не делит героев на полностью добрых и полностью злых: он показывает живых людей, в которых есть и сила, и слабость, и ошибки, и достоинство.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Гаврила вызывает жалость как бедный человек, но страх и жадность быстро меняют его поведение, делая его слабым и готовым к предательству.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Челкаш совершает преступление, но остаётся внутренне независимым, не унижается перед деньгами и не теряет чувства собственной гордости даже в опасной ситуации.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Симпатия автора связана не с правилами жизни, а с тем, умеет ли человек сохранить честь, самообладание и уважение к себе в трудный момент.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рассказа и их роль в сюжете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темы особенно заметны в развитии сюжета и почему именно они определяют поступки героев.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 деньги двигают конфликт, а страх и жадность ускоряют его; достоинство остаётся главным нравственным ориентиром в финале.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Горький, «Челкаш» (1894); тематический анализ текста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рассказа для школьного изучения литературы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видеть сложный характер героя, когда человек не бывает только «хорошим» или только «плохим», а оценивается по поступкам и выбору в трудной ситуации.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понять жизнь конца XIX века: бедность, тяжёлый труд, опасную городскую окраину и то, как нужда влияет на поведение людей.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анализе текста школьник учится замечать художественные детали, сравнивать персонажей и объяснять, как обстоятельства раскрывают их внутренние качества.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финала и его символика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деньги не приносят Гавриле ни радости, ни уверенности: вместо спасения он получает страх, стыд и внутреннюю пустоту, поэтому его цель оказывается ложной.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Челкаш уходит один, но не сломлен; порт, море и ночь подчёркивают, что жизнь продолжает испытывать человека на прочность, а выбор всегда имеет цену.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 героев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один случай раскрывает характеры Челкаша и Гаврилы и приводит их к разным итогам.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рассказа «Челкаш»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показывает, что свобода без достоинства неполна, а бедность не оправдывает предательство. Рассказ заставляет задуматься о совести, жадности и цене человеческого выбора.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2026-05-22T23:30:34Z</dcterms:created>
  <dcterms:modified xsi:type="dcterms:W3CDTF">2026-05-22T23:30:34Z</dcterms:modified>
</cp:coreProperties>
</file>