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«Мещанин во дворянстве»: комедия о смешном стремлении казаться знатным
</a:t>
            </a:r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о тщеславии, самообмане и погоне за дворянским блеском.
</a:t>
            </a:r>
            <a:endParaRPr lang="en-US" sz="27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Мольер высмеивает моду на знатность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создана во Франции XVII века и впервые показана при дворе Людовика XIV. В ней соединены слово, музыка и танец, а мнимое благородство разоблачается через смех.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Мольер и его театр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жил в 1622–1673 годах и был не только драматургом, но и актёром, а также руководителем труппы. Он хорошо знал сцену изнутри и писал для живого спектакля.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комедиях высмеиваются жадность, лицемерие, невежество и тщеславие. Герои часто узнаваемы по одному яркому недостатку, который делает их смешными и поучительными одновременно.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 Мольера живой и выразительный, а комизм строится на точных наблюдениях за повседневной жизнью. Поэтому его сатирические комедии остаются понятными и сегодня.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15163"/>
            <a:ext cx="4133400" cy="16351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роли в комедии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пьесе и зачем нужен каждый персонаж.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герои раскрывают разные стороны одной темы: стремление казаться знатным, доверчивость и житейскую хитрость.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Мольер, «Мещанин во дворянстве», 1670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комедии в основных эпизодах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пьесе Мольера (1670).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Журден: герой, который хочет казаться другим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богат, но не умеет отличить настоящее знание от красивой оболочки. Он с восторгом принимает любые советы, если они обещают ему видимость знатности.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тратит деньги на уроки, наряды и манеры, надеясь заслужить уважение дворян. При этом сам не замечает, что становится смешным из-за собственного тщеславия.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он уделяет тому, что сразу заметно окружающим, а не тому, что действительно развивает человека.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Мольер, «Мещанин во дворянстве», 1670; условная оценка по сюжету пьесы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Журден тратит силы и деньги на «дворянство»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Журден стремится произвести впечатление, тем дальше уходит от настоящего смысла учёбы и достойного поведения.
</a:t>
            </a:r>
            <a:endParaRPr lang="en-US" sz="12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приёмы в пьесе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Журдену придают чрезмерную важность даже самые обычные занятия, и именно это делает его поведение особенно смешным.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стилей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слова звучат рядом с бытовыми сценами, и этот разрыв между тоном и смыслом создаёт сатиру.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Нелепые попытки выглядеть благородно повторяются снова и снова, поэтому герой всё глубже попадает в комические ситуации.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Самообман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принимает обман за успех и не замечает, как легко его используют более ловкие персонажи.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как пародия на «высокую» культуру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музыки, танцев, фехтования и философии спорят между собой, как соперники. Каждый старается доказать, что именно его предмет самый важный и достойный восхищения.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деле Журдена интересуют не знания, а модный вид и разговоры, похожие на речь знатных людей. Поэтому уроки превращаются в забавное представление без настоящей пользы.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показывает, что учёность без цели становится пустой формой. Когда знания нужны только для блеска, они теряют смысл и начинают выглядеть смешно.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Дорант и тема обмана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Дорант умеет говорить красиво и держится как настоящий аристократ, но его поведение основано не на чести, а на выгоде.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обещает Журдену помощь и уважение, а сам спокойно пользуется его деньгами и доверчивостью.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показывает, что благородные манеры могут скрывать корысть. Внешний блеск не всегда означает порядочность.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Доранта Мольер предупреждает: человеку легко ошибиться, если он судит о людях только по их виду и словам.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75" y="14260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Госпожа Журден и здравый смысл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прямо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Госпожа Журден не любит пустых речей и сразу называет вещи своими именами. Её реплики звучат просто, но именно в этой простоте слышится уверенность и трезвый взгляд на происходящее.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 о доме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муж мечтает о дворянских знаках, она думает о хозяйстве, деньгах и порядке в семье. Для неё важнее не видимость успеха, а нормальная жизнь и спокойствие близких.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Возражает иллюзиям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первой замечает, что Журдену льстят и тратят его деньги. Поэтому в доме именно она становится голосом реальности, который останавливает бессмысленные фантазии о чужом высоком статусе.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Люсиль и Клеонта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которая не зависит от титула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Люсиль и Клеонт искренне любят друг друга, но в доме Журдена их чувство оказывается под угрозой. Молодые люди не спорят о богатстве и званиях, потому что для них важнее взаимное доверие и право быть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чувства тонут в суете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шумных уроков, приказов и споров их встреча выглядит особенно тихой и трогательной. В этом контрасте ясно видно, как далеко настоящая любовь стоит от показного блеска, которым Журден пытается заполнить дом.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 ради счастья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открыто добиться согласия нельзя, влюблённым помогают друзья и слуги. Их вынужденная хитрость не разрушает любовь, а, наоборот, подчёркивает, что искреннее чувство в комедии сильнее чванства и чужих предрассудков.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разрешается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личные ошибки Журдена приводят к семейному спору и как комический розыгрыш временно снимает напряжение.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главные темы, но и то, как один персонаж может воплощать сразу несколько из них.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Мольер, «Мещанин во дворянстве», 1670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пьесы и их связь с поступками героев
</a:t>
            </a:r>
            <a:endParaRPr lang="en-US" sz="302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сильнее всего связан с тщеславием и модой, тогда как Госпожа Журден и Клеонт поддерживают семейные и нравственные ценности.
</a:t>
            </a:r>
            <a:endParaRPr lang="en-US" sz="11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как зеркало общества XVII века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на дворянство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горожане стремились подражать знати: выбирали дорогие костюмы, учились манерам и искали признания. В пьесе эта страсть превращается в смешную погоню за красивой оболочкой.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общественные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высмеивает не одного Журдена, а целый уклад жизни, где важнее казаться, чем быть. Поэтому комедия остаётся понятной и сегодня, когда показной успех тоже часто ценят слишком высоко.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1670: пьеса при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была создана для придворного представления, где особенно ценили блеск, танец и музыку. Уже в этом окружении Мольер показывает, как легко внешняя пышность подменяет настоящее достоинство.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Любимова и сокращённый текст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Любимова сохраняет живой ритм реплик и делает старинную пьесу понятной школьнику. Слова звучат естественно, без тяжёлой архаики, но комический характер героев не теряется.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Сокращённый вариант убирает второстепенные сцены и длинные отступления, оставляя главные столкновения, смешные уроки и развязку. Благодаря этому легче проследить сюжет и увидеть, как строится комедия.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удобен для чтения в классе: он помогает быстро выделить характеры, конфликт и сатиру. При этом сохраняется главное — авторская мысль о цене истинного достоинства.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9861" y="1648750"/>
            <a:ext cx="3816479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сцены помогают понять и комизм, и смысл пьесы: от уроков Журдена до обманного финала.
</a:t>
            </a:r>
            <a:endParaRPr lang="en-US" sz="1161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раскрывает отдельную сторону сатиры, а вместе они показывают, как тщеславие и доверчивость ведут героя к смешному поражению.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Мольер, «Мещанин во дворянстве», 1670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эпизоды особенно важны для чтения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усиливается, когда зритель заранее понимает больше, чем сам Журден, и видит, как он серьёзно принимает очевидную нелепость.
</a:t>
            </a:r>
            <a:endParaRPr lang="en-US" sz="121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Мольер, «Мещанин во дворянстве», 1670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пьесу смешной сегодня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действует контраст между важным тоном героя и смешным содержанием его поступков; именно поэтому комедия понятна и сейчас.
</a:t>
            </a:r>
            <a:endParaRPr lang="en-US" sz="11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 поступках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оценивают не по одежде и званию, а по тому, как он думает и ведёт себя. Внешний блеск может привлечь внимание, но не делает никого лучше.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перед обманом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казаться значительнее делает героя доверчивым к льстецам и ловкачам. Пьеса напоминает, что без внутренней опоры и честности человека легко обмануть красивыми словами.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Здравый смысл важнее видимости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смешон не потому, что хочет учиться, а потому, что выбирает красивую оболочку вместо понимания. Когда человек забывает о смысле, он легко ошибается и попадает в нелепые ситуации.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для современного читателя
</a:t>
            </a:r>
            <a:endParaRPr lang="en-US" sz="3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эта комедия остаётся важной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Мольера смешит и одновременно учит: она показывает, как легко перепутать настоящее достоинство с показной важностью. В переводе Любимова это особенно ясно и близко школьному читателю.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2026-05-19T05:41:39Z</dcterms:created>
  <dcterms:modified xsi:type="dcterms:W3CDTF">2026-05-19T05:41:39Z</dcterms:modified>
</cp:coreProperties>
</file>