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ткани для движения и передачи сигналов в организме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Мышечная и нервная ткани животных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выполняют основные роли: движение, защита, обмен веществ и связь. Мышечная ткань обеспечивает движение тела, в том числе дыхание и жевание, а нервная — быструю передачу сигналов между органами и системами.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тканей для жизни животных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мышечной ткани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уплощённых веретенообразных клеток с одним ядром. Обеспечивает непроизвольные сокращения внутренних органов, таких как желудок, сосуды и дыхательные 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длинными многоядерными волокнами с поперечной полосатостью. Управляется сознательно и отвечает за движение конечностей, головы и туловища.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стенки сердца из клеток с одним или двумя ядрами. Характеризуется ритмичными, непроизвольными сокращениями и высокой выносливостью.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Сокращается непроизвольно, обеспечивая движение внутренних органов, таких как кишечник и кровеносные сосуды.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гладкой ткани веретенообразные и имеют одно ядро. Отсутствует характерная полосатость, присущая другим мышцам.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ткань: строение и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длинных волокон со множеством ядер и выраженной полосатостью. Эти мышцы отвечают за произвольные движения тела.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Контролируется сознанием, позволяя двигать конечностями, головой и туловищем с высокой точностью.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Поперечно-полосатая скелетная мышечная ткань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происходят ритмично и непроизвольно, что обеспечивает постоянное кровообращение на протяжении всей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сердечной ткани короче и связаны межклеточными дисками. Обычно имеют одно или два ядра и обеспечивают непрерывную работу сердца.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ткань: уникальные особенности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61886"/>
            <a:ext cx="3962400" cy="1567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трёх типов мышечной ткани по строению и функциям.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мышечной ткани адаптирован к своим функциям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мышечной ткани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преобладает у червей и моллюсков, обеспечивая движение внутренних органов и тела.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млекопитающих отвечают за быструю и точную моторику, например, движение конечностей и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формирует сердце всех позвоночных, поддерживая непрерывное кровообращение.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мышечной ткани у животных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нервной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отвечает за быстрое восприятие и передачу импульсов, обеспечивая реакцию организма на внешние и внутренние изменения.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нервной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нервной ткани главную роль играют нейроны — клетки, передающие сигналы. Глиальные клетки поддерживают их и обеспечивают защиту.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строение и функции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 с ядром, дендритов, которые принимают сигналы, и аксона для их передачи к другим клеткам.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может быть длинным, достигая метра у крупных животных. На его конце расположены синапсы, обеспечивающие связь между нейронами.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и их роль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Астроциты: поддержка нейронов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Астроциты обеспечивают нейронам питание и регулируют химический состав среды вокруг них. Они играют важную роль в защите и восстановлении нервной ткани после повреждений.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Олигодендроциты и миелиновая оболочка
</a:t>
            </a:r>
            <a:pPr algn="l" indent="0" marL="0">
              <a:lnSpc>
                <a:spcPct val="130039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Олигодендроциты формируют миелиновую оболочку вокруг аксонов, ускоряя передачу нервных импульсов. Эта изоляция позволяет сигналам быстро распространяться по нервной системе.
</a:t>
            </a:r>
            <a:endParaRPr lang="en-US" sz="1045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Микроглия: уборщики мозга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Микроглиальные клетки отвечают за очистку нервной ткани от мертвых клеток и патогенов. Они выполняют функцию иммунной защиты внутри центральной нервной системы.
</a:t>
            </a:r>
            <a:endParaRPr lang="en-US" sz="11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составляют основную массу, обеспечивая нейронам оптимальные условия для работы. Это поддержка и защита нейронных сетей.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превосходство глии, именно нейроны обеспечивают передачу и обработку нервных сигналов.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биологии,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клеток в нервной ткани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аксона сигнал передается через синапсы с помощью медиаторов — химических веществ. Скорость передачи может достигать 120 метров в секунду у млекопитающих.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распространяется по аксону за счёт электрических изменений мембраны. Это обеспечивает быстрое транспортирование сигналов на большие расстояния внутри организма.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импульса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сокращения и движение благодаря способности преобразовывать химическую энергию в механическую работу.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специализируется на приёме, передаче и обработке информации в виде электрических сигналов по всему организму.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мышечной ткани имеют способность к сокращению, в то время как нейроны проводят импульсы и взаимодействуют друг с другом через синапсы.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ткани необходимы для координации движений и адаптации к окружающей среде, выполняя взаимодополняющие функции.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мышечной и нервной тканью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мышечной тканей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мозга до сокращения мышцы и обратная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мышечных и нервных тканей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дистрофия: причины и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приводит к постепенному разрушению мышечных волокон и слабости. Болезнь затрудняет движение и ухудшает качество жизни больных.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Рассеянный склероз и болезнь Паркинсона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Рассеянный склероз вызывает нарушение передачи нервных сигналов из-за поражения миелина. Болезнь Паркинсона отражается на координации и контроле движений, снижая двигательную активность.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способна восстанавливаться после повреждений благодаря делению клеток-сателлитов, что поддерживает её функциональность.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мышечной и нервной ткани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млекопитающих нервная ткань восстанавливается крайне слабо, однако у рыб и амфибий отмечается значительная регенерация.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разработку методов лечения повреждений с помощью стимуляции регенерации и использования стволовых клеток.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совершенствование мышечной и нервной тканей стало ключевым фактором освоения разнообразных экологических ниш.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тканей способствовала развитию органов чувств и мозга для обработки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мышечной ткани позволило животным производить сложные движения и обеспечило мобильность для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дала возможность быстро реагировать на изменения среды, улучшая координацию и поведенческие адаптации.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и мышечной ткани в эволюции животных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изучения стволовых клеток для регенерации мышечной и нервной тканей.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технологий 3D-биопринтинга мышечных структур, создание прототипов искусственных мышц.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восстановлению нервных путей с применением биоматериалов и молекулярных методов.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лечения паралича и повреждений нервной системы с помощью комбинированных клеточных и инженерных технологий.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нервная ткани играют ключевую роль в движении и восприятии окружающего мира, являясь фундаментом здоровья и выживания животных.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мышечной и нервной тканей для жизни животных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2026-05-08T09:59:20Z</dcterms:created>
  <dcterms:modified xsi:type="dcterms:W3CDTF">2026-05-08T09:59:20Z</dcterms:modified>
</cp:coreProperties>
</file>