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Noun in English: what it is and why it matters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всё вокруг и помогает строить английские предложения.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звучат почти в каждом коротком тексте: они называют людей, вещи, места и привычные школьные предметы. Без них невозможно рассказать о себе, семье, школе, доме, любимых занятиях и домашних питомцах.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существительные встречаются в английской речи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noun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Слово-название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Noun — это слово, которое называет человека, животное, предмет, место или понятие. Именно поэтому к этой группе относятся girl, dog, table, park и happiness.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оно работает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noun помогает понять, о ком или о чём идёт речь. Чаще всего рядом с ним стоят артикли a, an, the или слова this, that, my, some.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удобно запомнить: noun отвечает на вопрос Who? или What? в самом общем смысле, но главное — его значение и роль в предложении.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не всегда стоит отдельно. Оно может быть частью короткой группы слов, например a boy, the book, my friend, some water, и всё равно остаётся noun.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People, animals, things, places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15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группе people относятся слова, которые называют людей: pupil, mother, doctor, friend. Они помогают говорить о семье, школе, профессиях и отношениях между людьми.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
</a:t>
            </a:r>
            <a:pPr algn="l" indent="0" marL="0">
              <a:lnSpc>
                <a:spcPct val="15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 — это слова, которые называют места: school, city, river, garden. Они помогают описывать, где что-то находится, и делать рассказ более понятным и живым.
</a:t>
            </a:r>
            <a:endParaRPr lang="en-US" sz="1182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этой группы называют животных: cat, horse, dolphin, rabbit. Такие слова особенно часто встречаются в темах про природу, домашний зоопарк и любимых питомцев.
</a:t>
            </a:r>
            <a:endParaRPr lang="en-US" sz="862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pPr algn="l" indent="0" marL="0">
              <a:lnSpc>
                <a:spcPct val="15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pen, chair, toy, ruler, bag относятся к things. Это самые частые nouns для описания класса, комнаты, учебного стола и школьных принадлежностей.
</a:t>
            </a:r>
            <a:endParaRPr lang="en-US" sz="9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общие названия и собственные имена: так легче запомнить правило заглавной буквы и увидеть разницу между классом предметов и конкретным названием.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nouns называют тип предметов, proper nouns — одно конкретное имя. Собственные имена пишутся с заглавной буквы.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noun; примеры для 5 класса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nouns and proper nouns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5 класса по темам school, home, animals, food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nouns встречаются в школьной теме чаще всего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темах чаще всего встречаются слова, связанные с повседневной жизнью ученика: классом, домом, друзьями, животными и едой.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группа — школьные предметы; именно они чаще всего нужны для чтения, диалогов и коротких ответов.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Singular и plural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824050" y="154165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Singular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Singular обозначает один предмет или одно лицо: a book, a desk, a child. Такая форма нужна, когда речь идёт об одном объекте.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910683" y="2736762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Plural
</a:t>
            </a:r>
            <a:pPr algn="r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Plural обозначает несколько предметов: books, desks, children. В английском языке множественное число часто образуется с помощью -s или -es, но есть и особые 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множественное число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модели plural forms и помогает увидеть, когда правило, а когда исключение.
</a:t>
            </a:r>
            <a:endParaRPr lang="en-US" sz="12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25131"/>
            <a:ext cx="4063200" cy="1780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модели образования plural forms: правило, пример и результат в готовом виде.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слов образуют plural по нескольким типовым моделям, но часть форм нужно запоминать как исключения.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английской грамматики для начальной школы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исключения во множественном числе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and uncountable nouns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nouns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nouns можно посчитать по одному: apple, pencil, chair, cookie. С ними легко использовать a/an и числительные: one book, two books, three apples.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Uncountable nouns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Uncountable nouns обычно не считают поштучно: milk, water, sugar, bread, rice. Для них часто используют some, much, a bottle of или a piece of.
</a:t>
            </a:r>
            <a:endParaRPr lang="en-US" sz="1133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отличить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можно пересчитать и поставить во множественное число, это countable noun. Если слово обозначает массу, вещество или общее количество, оно чаще uncountable.
</a:t>
            </a:r>
            <a:endParaRPr lang="en-US" sz="1068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5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темах особенно полезно запомнить самые частые примеры из еды, напитков и учебных принадлежностей, чтобы правильно строить короткие фразы и ответы.
</a:t>
            </a:r>
            <a:endParaRPr lang="en-US" sz="10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лежит a banana, и рядом стоит a cat. Здесь говорящий называет один предмет впервые и выбирает неопределённый артикль. Он помогает показать, что речь идёт об одном обычном объекте без уточнения.
</a:t>
            </a:r>
            <a:endParaRPr lang="en-US" sz="913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a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корзине лежит an orange и ещё an apple. Артикль an ставится перед словом, которое начинается с гласного звука, поэтому он звучит мягко и удобно в речи. Для ученика это быстрый сигнал при чтении и письме.
</a:t>
            </a:r>
            <a:endParaRPr lang="en-US" sz="93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пишут an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уже есть the sun на картинке, а рядом знакомые предметы: the book и the teacher. Артикль the употребляют, когда предмет уже известен или о нём говорили раньше. Так предложение становится точнее и понятнее.
</a:t>
            </a:r>
            <a:endParaRPr lang="en-US" sz="876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подходит the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рядом с существительным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Possessive nouns: чьё это?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владельца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’s помогает сразу назвать того, кому что принадлежит: Tom’s bag, my sister’s room, the cat’s tail. Такая конструкция особенно часто встречается в темах о семье, игрушках и школьных вещах.
</a:t>
            </a:r>
            <a:endParaRPr lang="en-US" sz="1032" dirty="0"/>
          </a:p>
        </p:txBody>
      </p:sp>
      <p:sp>
        <p:nvSpPr>
          <p:cNvPr id="11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с множественным числом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boys — это просто форма множественного числа. А boys’ shoes уже показывает принадлежность: туфли мальчиков. Апостроф стоит после s, потому что предмет принадлежит сразу нескольким мальчикам.
</a:t>
            </a:r>
            <a:endParaRPr lang="en-US" sz="968" dirty="0"/>
          </a:p>
        </p:txBody>
      </p:sp>
      <p:sp>
        <p:nvSpPr>
          <p:cNvPr id="12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Притяжательная форма делает фразу короче и понятнее, чем длинное объяснение с of. Она особенно полезна в коротких ответах, описаниях вещей и рассказах о своём окружении.
</a:t>
            </a:r>
            <a:endParaRPr lang="en-US" sz="10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урока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существительное стоит в предложении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существительное может менять свою роль в зависимости от места в предложении и соседних слов. Это помогает строить простые, но точные фразы.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Noun не только называет предмет, но и работает в предложении как главный участник действия, объект или часть описания.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noun в простом предложении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разбора предложения: сначала значение слова, затем форма и роль в предложении.
</a:t>
            </a:r>
            <a:endParaRPr lang="en-US" sz="13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75749"/>
            <a:ext cx="4063200" cy="207940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чаще всего встречаются в учебных темах, помогают быстро понимать тексты и строить короткие ответы по знакомым ситуациям.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словарь существительных повторяется из темы в тему, поэтому его удобно учить группами.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темы 5 класса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noun из тем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nouns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97771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-s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добавляйте окончание к словам, которые уже стоят во множественном числе. Например, children — это уже plural, поэтому форма childrens неправильная и в письме, и в речи.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3321376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a и an
</a:t>
            </a:r>
            <a:pPr algn="l" indent="0" marL="0">
              <a:lnSpc>
                <a:spcPct val="150000"/>
              </a:lnSpc>
              <a:buNone/>
            </a:pPr>
            <a:r>
              <a:rPr lang="en-US" sz="112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артикля зависит от звука, а не только от буквы. Поэтому an apple правильно, а a apple — нет, даже если слово начинается с буквы a.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-es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звуков s, sh, ch, x и иногда o часто прибавляют -es: bus — buses, watch — watches, box — boxes. Без этого множественное число будет написано неверно.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Singular и plural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согласованием с глаголом: This is a book. These are books. Одна форма должна сочетаться с одной, а несколько предметов — со множественным сказуемым.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44937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буквы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nouns обычно пишутся со строчной буквы: city, school, teacher. Большая буква нужна только для собственных имён, например London или Anna.
</a:t>
            </a:r>
            <a:endParaRPr lang="en-US" sz="11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урока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способы образования plural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английских существительных подчиняются нескольким повторяющимся моделям, поэтому важно сначала узнавать тип слова, а уже потом выбирать окончание.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cover most words, но irregular and unchanged forms нужно запоминать отдельно как исключения.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Nouns в коротком тексте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school is big. The classrooms are bright, and our teacher is kind. В этом коротком тексте существительные сразу показывают, о чём идёт речь: о школе, классах, учителе и месте, где всё происходит.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read books and write words in the lesson. Later, children play games in the playground. Nouns делают рассказ живым и понятным, потому что называют действия, предметы и людей, участвующих в них.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предложениях есть nouns, читатель легко понимает, кто что делает и где это происходит. Поэтому даже небольшой абзац звучит цельно, а не как набор отдельных фраз.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связным
</a:t>
            </a:r>
            <a:endParaRPr lang="en-US" sz="10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25131"/>
            <a:ext cx="4063200" cy="1780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помогает вспомнить тип существительного, форму множественного числа и особенности написания самых знакомых слов.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определять тип слова и его форму, читать и писать по-английски становится заметно проще.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noun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Мини-повторение: проверь себя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помогает назвать мир вокруг нас и собрать из слов понятное предложение. Если знать тип, число и артикль, легче читать, писать и уверенно отвечать по-английски.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 — основа английской фразы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2026-05-30T12:54:25Z</dcterms:created>
  <dcterms:modified xsi:type="dcterms:W3CDTF">2026-05-30T12:54:25Z</dcterms:modified>
</cp:coreProperties>
</file>