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информационной задачи: как превратить вопрос в точный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Преобразуйте общий интерес в чёткий план: что искать, где брать данные и каким должен быть ответ.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вы постоянно работаете с информацией: на информатике, истории, географии и биологии. Одна и та же тема даёт разные результаты из‑за точности запроса. Чем яснее вопрос, тем быстрее и надёжнее подбор источников.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умение уточнять нужно в 8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вопроса получить задачу с результатом
</a:t>
            </a:r>
            <a:endParaRPr lang="en-US" sz="287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постановки информационной задачи: от цели до проверки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84399" y="4186700"/>
            <a:ext cx="3771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информационной задачи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понять, что именно ищется, и для чего это нужно. Цель определяет направление работы и помогает не отвлекаться на сведения, которые не приближают к результату.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 цель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заранее задаются известные факты, тема, условия и сроки. Эти данные ограничивают поиск и делают задачу выполнимой в школьном времени и формате.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данные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Учитываются объём ответа, период, уровень детализации и форма представления. Ограничения задают рамки, чтобы результат был сравнимым и понятным для проверки.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выполнения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ответа заранее продумывается: список, таблица, схема, краткая справка или текст. Так легче определить, когда ответ уже найден полностью и соответствует задаче.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Ожидаемый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дано и что нужно получить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ситуации: в каждой строке отдельно фиксируются данные и требуемый результат — так поиск становится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«дано» и «нужно» сокращает лишний поиск и позволяет заранее понять, какие сведения действительно важны.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из задания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общая тема превращается в точный запрос
</a:t>
            </a:r>
            <a:endParaRPr lang="en-US" sz="2825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заменяются конкретными признаками. Например, «про спорт» уточняют до «история футбола в России», а «про животных» — до «среда обитания белого медведя» для конкретной 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уточнении указывают границы поиска: период, территории и нужный уровень детализации. Также заранее выбирают ожидаемый формат ответа, чтобы не смешать разные вопросы и не получить слишком много материала.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помогает превратить интерес в измеримую задачу. Вы сразу понимаете, какие данные подходят, а какие нет, и легче контролируете, что именно должно появиться в готовом ответе.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поиске возникают ошибки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проблема не в поисковой системе, а в том, как задан вопрос: если он расплывчатый, алгоритмы находят всё подряд, а вы теряете критерии 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больше половины ошибок связаны с формулировкой и исходными данными. Проверка и различение фактов с мнениями заметно повышают точность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причины ошибок (процентные доли приведены как учебная иллюстрация)
</a:t>
            </a:r>
            <a:endParaRPr lang="en-US" sz="15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запрос «про планеты» не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готовит сообщение о космосе. Запрос «про планеты» даёт слишком много материала, из-за чего трудно выбрать нужные сведения и сравнить объекты по одним и тем же признакам.
</a:t>
            </a:r>
            <a:endParaRPr lang="en-US" sz="1633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пример: сообщение о планетах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уточнённая задача помогает быстро получить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уточнена — «сравнить Венеру, Землю и Марс по размеру, температуре и атмосфере» — появляются понятные критерии. Тогда проще собрать данные и оформить сравнение, не уходя в лишние темы.
</a:t>
            </a:r>
            <a:endParaRPr lang="en-US" sz="15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информационной задачи
</a:t>
            </a:r>
            <a:endParaRPr lang="en-US" sz="3028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задача конкретна: в ней есть один главный вопрос и ясные условия. Это помогает понять, какие сведения действительно нужны, и удерживает внимание на нужной части темы.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должна быть выполнимой и проверяемой. Вы заранее задаёте ограничения и формат ответа, чтобы можно было сравнить результат с требованием и быстро увидеть недостающие части.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должна позволять определить момент «ответ найден полностью». Если критерии качества описаны, легче проверить точность и соответствие источников поставленной цели.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задача слишком общая, главный смысл размывается. Тогда вместо нужного вы получаете разрозненные факты, которые сложно привести в итоговом сообщении или таблице.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информации для школьных задач
</a:t>
            </a:r>
            <a:endParaRPr lang="en-US" sz="2972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справочники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учебника и справочных материалов: там обычно дано понятное объяснение, определения и базовые факты. Для точности важны сведения об авторе и редакции.
</a:t>
            </a:r>
            <a:endParaRPr lang="en-US" sz="137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Атласы и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атласы помогают, когда важны географические сведения: расположение, расстояния, направления, особенности местности. Они удобны для задач, где нужно ориентироваться по территории.
</a:t>
            </a:r>
            <a:endParaRPr lang="en-US" sz="1322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энциклопедии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 подборки фактов подходят для дат, названий и формулировок. Табличный формат делает сравнение признаков наглядным, а ссылки на источники повышают надёжность материала.
</a:t>
            </a:r>
            <a:endParaRPr lang="en-US" sz="121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и электронные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проектов полезны музейные сайты, образовательные порталы и электронные библиотеки. Выбирайте материалы с признаками актуальности и проверяемыми данными, особенно для точных фактов.
</a:t>
            </a:r>
            <a:endParaRPr lang="en-US" sz="11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5480" y="1324100"/>
            <a:ext cx="4708705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надёжный источник от ненадёжного
</a:t>
            </a:r>
            <a:endParaRPr lang="en-US" sz="2697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Оценивайте источник по признакам: кто автор, какова дата обновления, есть ли доказуемые факты и проверяемость информации. Если признаки качества сомнительны, лучше искать подтверждение в других ресурсах.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повышается, когда источник проверяемый, актуальный и подтверждается другими материалами. Такой подход снижает риск ошибок в 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качества информации (общие учебные требования)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над информационной задачей
</a:t>
            </a:r>
            <a:endParaRPr lang="en-US" sz="29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трудный участок чаще появляется после поиска: приходится отсекать лишнее, проверять точность и сверять данные. Именно это решает, будет ли ответ качественным.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чётко определить вопрос и критерии ответа, последующие этапы идут быстрее. Проверка результата помогает заметить несоответствия между тем, что нашли, и тем, что нужно.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работы с информацией; условная оценка сложности этапов (1–5), не являющаяся измерением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 убирают неопределённость: «какой период?», «какие страны?», «какой объём?», «какие признаки сравниваются?». После таких правок задача становится измеримой и удобной для ответа.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уточняющие вопросы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сужают поиск: вместо общих фраз берутся признаки темы. Например, «планеты» → «Венера Земля Марс», «температура», «атмосфера», «размер». Так легче собрать нужные факты.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«кто?», «что?», «где?», «когда?», «сколько?», «почему?», «как?» помогают превратить тему в конкретный план исследования. Вы яснее понимаете, какой материал искать и как его использовать.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общей темы к готовому запросу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превращения широкого интереса в формулировку для поиска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широкая формулировка и отсутствие границ заставляют искать «всё подряд». В результате ответ получается длинным, но не по теме, а главный вопрос теряется среди лишних сведений.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постановке задачи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нет срока, объёма или формата результата. Тогда непонятно, сколько фактов нужно и каким будет ответ: таблица, список, схема или текст, подходящий для конкретной работы.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одной задаче смешивают несколько вопросов. Проверка становится сложнее: вы можете собрать материалы по одному пункту, но не выполнить остальные требования — и итог не будет соответствовать заданию.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отсутствие критериев качества и копирование первого найденного ответа без проверки. Если не сверить факты и не оценить источник, результат легко сделать неточным или устаревшим.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схемы, таблицы и списки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— чтобы увидеть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разложить тему на части и показать, как они связаны: причина—следствие, этапы процесса, части объекта. Например, для «город» можно связать «основание» и «достопримечательности» в единую линию.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83950" y="1221875"/>
            <a:ext cx="2576100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 список — чтобы ничего не забыть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удобна, когда нужно сравнение по признакам, а список — когда важно выполнить набор шагов и собрать конкретные факты. Для города подойдёт структура: название, дата основания, население, достопримечательности, исторический факт.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формат ответа подходит разным задачам
</a:t>
            </a:r>
            <a:endParaRPr lang="en-US" sz="27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формат под цель: для одного точного факта достаточно короткого ответа, для сравнения удобнее таблица, а для последовательности действий лучше подойдёт схема.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формат заранее задан, задача становится проще: вы сразу собираете данные нужной формы и быстрее проверяете, соответствует ли результат требованиям.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рекомендации по представлению информации; условные значения удобства (1–5)
</a:t>
            </a:r>
            <a:endParaRPr lang="en-US" sz="15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как уточнить школьную тему
</a:t>
            </a:r>
            <a:endParaRPr lang="en-US" sz="2988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исходная формулировка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тему как есть, например: «Подготовить сообщение о Санкт-Петербурге». Запишите её так, как она звучит в задании.
</a:t>
            </a:r>
            <a:endParaRPr lang="en-US" sz="1258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определить, что именно нужно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конкретику: какие факты и в каком количестве. Например, «5 фактов об основании города» и «3 достопримечательности».
</a:t>
            </a:r>
            <a:endParaRPr lang="en-US" sz="1281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закрепить формат результата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Уточните, как будет выглядеть итог. Можно задать структуру сообщения: перечень фактов, подписи к примерам, вывод, а также «1 исторический факт».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финальная проверка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сохраняются тема, объём и формат. После этого формулировка превращается в задачу поиска: какие данные нужны и из каких источников их брать.
</a:t>
            </a:r>
            <a:endParaRPr lang="en-US" sz="11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формат результата с требованиями: таблица, схема, список или текст. Если формат не совпадает, даже хорошие сведения не смогут быть засчитаны как готовый ответ.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задачи перед поиском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сформулирован именно вопрос: понятно ли, что вы ищете (факт, сравнение, причина, пример). Если цель расплывчата, поиск будет широким и результат может не подойти.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реально ли найти ответ в доступных источниках. Если нужные данные требуют недоступных материалов или их невозможно подтвердить, задачу стоит уточнить.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постановка задачи улучшает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информационной задачи соединяет цель, исходные данные, ограничения и формат ответа. Чем точнее запрос, тем меньше лишнего поиска и тем выше качество результата.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2026-05-12T13:37:34Z</dcterms:created>
  <dcterms:modified xsi:type="dcterms:W3CDTF">2026-05-12T13:37:34Z</dcterms:modified>
</cp:coreProperties>
</file>