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Восточной Сибири: богатство и проблемы освоения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богата топливом, металлами, лесом, водой и энергией — но осваивать её трудно.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Восточная Сибирь и почему там так сложно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региона входят Красноярский край, Иркутская область, Якутия, Бурятия, Тыва и Забайкалье. Тайга, горы, крупные реки и многолетняя мерзлота задают резко континентальный климат: долгую холодную зиму и короткое лето. Это влияет на людей, транспорт и добычу.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04982"/>
            <a:ext cx="449100" cy="39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добывают и чем богата Восточная Сибирь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Ключевую роль играют топливно-энергетические ресурсы: уголь Канско-Ачинского и Южно-Якутского бассейнов, а также нефть и газ отдельных районов Красноярского края и Якутии.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Драгоценные и редкие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известен ценным сырьём: золото добывают в Забайкалье, Якутии и Красноярском крае, а алмазы — в Якутии. Эти ресурсы важны и для промышленности, и для ювелирного дела.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для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Восточной Сибирью связано крупное цветное металлургическое производство: никель и медь — прежде всего в Норильском районе. Кроме того, добываются и железные руды.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гидроэнергетика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преимущество дают мощные речные системы: Енисей, Ангара, Лена и их притоки. Они открывают большие возможности для выработки электроэнергии и питания крупных предприятий водой.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природных богатств региона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 и руды металлов чаще всего определяют хозяйственную специализацию территорий, а лес и вода требуют особенно бережного использования.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больше внимания уделяют только добыче, лес и вода быстрее теряют устойчивость; баланс помогает снизить долгосрочные потери для экономики и природы.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группировка ресурсов (без официальных долей в процентах, так как единой опубликованной сводной структуры по региону нет).
</a:t>
            </a:r>
            <a:endParaRPr lang="en-US" sz="5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12" y="1162275"/>
            <a:ext cx="3177976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ресурсы и районы их размещения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ключевых видов сырья и то, где они сосредоточены, чтобы связать богатства недр с конкретными территориями.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 специализируются на разных видах сырья: одни обеспечивают энергетику и металлургию, другие — древесину и гидроэнергетику, третьи — драгоценные ресурсы.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материалы по природным ресурсам регионов Восточной Сибири (обобщение).
</a:t>
            </a:r>
            <a:endParaRPr lang="en-US" sz="6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и Ангара: вода как источник энергии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 особенно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и Ангара относятся к самым мощным речным системам России и дают большие гидроэнергетические ресурсы. На этих реках построены крупные ГЭС, обеспечивающие электроэнергией промышленные предприятия и города.
</a:t>
            </a:r>
            <a:endParaRPr lang="en-US" sz="1080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природе при строительстве ГЭС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рек для энергетики помогает экономике, но меняет природный режим вод. Это влияет на рыбу и может затрагивать территории из‑за подъёма уровней воды и затоплений при создании водохранилищ.
</a:t>
            </a:r>
            <a:endParaRPr lang="en-US" sz="1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Восточной Сибири и их значение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важны и для занятости: производство и заготовка создают рабочие места. При этом обслуживание удалённых лесных районов требует затрат, так как доставка древесины усложняется расстояниями и природными условиями.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леса осложняют лесные пожары и незаконные вырубки. После вырубок восстановление лесных массивов идёт медленно, поэтому нарушенные территории дольше остаются уязвимыми для эрозии и деградации.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доминирует хвойная тайга: особенно часто встречаются лиственница, сосна, ель и кедр, а на юге — смешанные леса. Леса дают древесину и сырьё для целлюлозно-бумажной промышленности.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освоение ресурсов идёт трудно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«работают» климат и транспортная удалённость: они увеличивают стоимость разработки, прокладки дорог и регулярной доставки топлива, техники и продуктов.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труднее добраться и построить инфраструктуру, тем выше риски и себестоимость. Поэтому освоение требует точных расчётов логистики и инфраструктурных решений.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оценка факторов (учебные материалы о проблемах природопользования и освоения Сибири).
</a:t>
            </a:r>
            <a:endParaRPr lang="en-US" sz="6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освоение месторождения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последовательность этапов и трудностей при добыче и переработке сырья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Оттаивание или нарушение природного состояния грунтов может вызывать просадки и разрушения. Поэтому дороги, здания и трубопроводы требуют специальных оснований, утепления и постоянного контроля.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мерзлоты инженерные решения приходится делать особенно тщательно, чтобы грунт не терял устойчивость.
</a:t>
            </a:r>
            <a:endParaRPr lang="en-US" sz="1762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масштабов многолетней мерзлоты на территории России (по данным научно-справочных материалов и обзоров Росгидромета/госорганов).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Норильский промышленный район — один из самых известных центров добычи и переработки цветных металлов в Восточной Сибири. Там работают предприятия по добыче и выплавке никеля, меди и других сплавов.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производства усиливает экологическую нагрузку: ухудшается качество воздуха, накапливаются промышленные отходы, страдают почвы и меняются природные ландшафты. Этот пример показывает цену богатства недр.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Норильский промышленный район как пример экологической нагрузки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риски освоения ресурсов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карьеров, дорог и добывающих площадок одновременно растут нагрузки на почвы и ландшафты, а вблизи крупных производств заметнее всего страдают воздух и водные объекты.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выраженная уязвимость — воздух и вода в промышленных узлах. Почвы и ландшафты больше всего затрагиваются при наземных работах и техногенных нарушениях.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качественная оценка рисков по типам воздействия в промышленных районах (без привязки к конкретным замерам, актуальность: 2025).
</a:t>
            </a:r>
            <a:endParaRPr lang="en-US" sz="5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удалённость и высокая цена доставки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транспорт работает только в сезон навигации, а зимники открываются на ограниченный период. Поэтому поставки топлива, техники и стройматериалов становятся нестабильными, что усложняет графики добычи и переработки.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удалённости растут расходы на топливо, продукты и оборудование, а также на обслуживание посёлков и предприятий. Даже регулярные поставки обходятся дороже, чем в более близких к центрам регионах.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месторождения Восточной Сибири находятся далеко от городов, заводов и портов. Для перевозок используют железные дороги, автотрассы, зимники, речной транспорт и авиацию, но планирование часто упирается в дефицит маршрутов.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цена влияет и на экологию: чаще приходится завозить больше техники и расходников, увеличивается число рейсов. От этого возрастает нагрузка на дороги, инфраструктуру и местные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737712"/>
            <a:ext cx="4122000" cy="19458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освоения и пути их решения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трудности освоения Восточной Сибири, их последствия и практические меры, которые помогают снизить риски для инфраструктуры, людей и природы.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эффективные решения связаны с инженерной подготовкой территории, развитием инфраструктуры, технологическим снижением загрязнений и ранним предупреждением природных ЧС. Социальные меры поддерживают устойчивость работы предприятий.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факторам освоения и мерам снижения рисков (учебно-справочные материалы по природопользованию; актуальность: 2025).
</a:t>
            </a:r>
            <a:endParaRPr lang="en-US" sz="5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54785"/>
            <a:ext cx="414600" cy="331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13325"/>
            <a:ext cx="414600" cy="41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36358"/>
            <a:ext cx="414600" cy="3685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хозяйство в ресурсных районах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и промышленные центры соседствуют с огромными территориями, где населения очень мало. Это усложняет создание единой инфраструктуры и постоянное обеспечение службами даже при наличии крупных предприятий.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Вахтовая организация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и труднодоступных районах часто применяют вахтовый метод: люди работают на объекте ограниченный срок, а затем возвращаются домой. Так обходят проблему постоянной жизни вдалеке от крупных населённых пунктов.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стоимость быта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климат, высокая стоимость жилья и сложная логистика делают постоянное проживание трудным. Поэтому предприятиям приходится заботиться о транспортировке людей, снабжении и базовой социальной инфраструктуре.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добычей ресурсов и охраной природы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между быстрыми выгодами и долгосрочной устойчивостью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535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Байкал — ключевой водный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находится в южной части Восточной Сибири и считается крупнейшим природным хранилищем пресной воды на Земле. Вода отличается высокой чистотой, а многие виды растений и животных обитают только здесь.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51231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угрожает озеру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Байкалу вредят загрязнение и стоки без очистки, чрезмерный туризм и рост хозяйственной нагрузки в бассейне рек, впадающих в озеро. Поэтому необходима особенно строгая охрана и контроль воздействия на природу.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 ценность пресной воды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нагрузка на природу при освоении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наращивании добычи растёт число техногенных воздействий: увеличиваются объёмы работ, перевозок и складирования материалов. Восстановление же обычно требует времени и средств.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«быстро растёт воздействие — медленно восстанавливается территория» показывает, что без технологий очистки и рекультивации экологические проблемы накапливаются.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логики процессов (условные значения для объяснения тенденции; 2025).
</a:t>
            </a:r>
            <a:endParaRPr lang="en-US" sz="6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Восточной Сибири для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обеспечивает страну углём, металлами, древесиной, пресной водой и электроэнергией. Эти ресурсы важны для промышленности и энергетики, а также для бесперебойной работы многих отраслей.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региона поддерживают транспортные потоки, снабжают производственные цепочки внутри страны и формируют экспортный потенциал. Поэтому решения в сфере освоения напрямую отражаются на экономике всей России.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природные условия здесь особенно уязвимы: многолетняя мерзлота, большие расстояния и чувствительные экосистемы делают ошибки дорогими и долгими. Бережный подход нужен, чтобы сохранить результат для будущего.
</a:t>
            </a:r>
            <a:endParaRPr lang="en-US" sz="11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богатства Восточной Сибири нужно использовать разумно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сочетает огромные природные богатства и сложные условия работы. Будущее региона зависит от современных технологий, развития дорог, экономного использования ресурсов, восстановления земель и строгой охраны природы.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2026-05-11T20:48:40Z</dcterms:created>
  <dcterms:modified xsi:type="dcterms:W3CDTF">2026-05-11T20:48:40Z</dcterms:modified>
</cp:coreProperties>
</file>