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Востока: особенности политического развития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уникальных политических традиций и истории стран Востока.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Историко-культурные основы Востока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Востока объединяет долгая история и культурное многообразие. Политика формировалась под влиянием религий, философии и устойчивых династических традиций с особой ролью каст и бюрократии.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Цивилизации Месопотамии: Шумеры и Вавилон
</a:t>
            </a:r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Месопотамии возникли первые централизованные государства с развитой правовой системой, включающей Кодекс Хаммурапи. Шумеры заложили основы письменности и административного управления.
</a:t>
            </a:r>
            <a:endParaRPr lang="en-US" sz="1184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Египет: жреческая власть и фараоны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Египте власть сочеталась с религиозным культом фараонов, которые считались богами. Социальная система поддерживалась храмовым хозяйством и жреческой иерархией.
</a:t>
            </a:r>
            <a:endParaRPr lang="en-US" sz="1297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Персидская империя: объединение и теократия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Персия создала обширную империю с сильной централизованной властью и религиозным обоснованием правления, основанным на зороастризме и авторитете царя.
</a:t>
            </a:r>
            <a:endParaRPr lang="en-US" sz="1297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державы Востока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восточных политических систем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Деспотизм проявлялся в абсолютной власти правителей, распространявшейся в Ассирии и Древнем Египте.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Китайская императорская бюрократия основывалась на служебном экзаменационном отборе и конфуцианских принципах.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Персидская теократия объединяла религиозное и светское управление, с наследственной передачей власти в семьях правителей.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легитимации восточной власти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Фараоны воспринимались как боги, воплощающие божественную власть на земле и гарантировавшие порядок.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существовал Мандат Неба, дающий правителям право на управление, которое можно было потерять.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Индии власть раджей опиралась на сакральность и традиции кастовой системы, обеспечивая преемственность.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культа личности и религиозных санкций усиливала авторитет правителей в разных регионах Востока.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475" y="2078428"/>
            <a:ext cx="3397500" cy="2737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1200" y="2078378"/>
            <a:ext cx="3397500" cy="27372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49800" y="2078378"/>
            <a:ext cx="3397500" cy="273724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как фундамент политических институтов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9790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Индуизм и индийская 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Индии индуизм формировал сложную систему социального устройства, где религиозные нормы определяли статус каст и поддерживали политическую устойчивость.
</a:t>
            </a:r>
            <a:endParaRPr lang="en-US" sz="1097" dirty="0"/>
          </a:p>
        </p:txBody>
      </p:sp>
      <p:sp>
        <p:nvSpPr>
          <p:cNvPr id="12" name="Text 3"/>
          <p:cNvSpPr txBox="1"/>
          <p:nvPr/>
        </p:nvSpPr>
        <p:spPr>
          <a:xfrm>
            <a:off x="4446175" y="5030863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 и влияние в Юго-Восточной Азии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 распространялся как важная идеология формирования государственных идеалов и моральных норм, влияя на правительство и общественные устои.
</a:t>
            </a:r>
            <a:endParaRPr lang="en-US" sz="1148" dirty="0"/>
          </a:p>
        </p:txBody>
      </p:sp>
      <p:sp>
        <p:nvSpPr>
          <p:cNvPr id="13" name="Text 4"/>
          <p:cNvSpPr txBox="1"/>
          <p:nvPr/>
        </p:nvSpPr>
        <p:spPr>
          <a:xfrm>
            <a:off x="809445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5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Ислам, конфуцианство и даосизм: разнородность Востока
</a:t>
            </a:r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в Ближнем Востоке основывал политическую легитимацию на шариате, китайское конфуцианство и даосизм служили моральной опорой для бюрократии и правящих элит.
</a:t>
            </a:r>
            <a:endParaRPr lang="en-US" sz="100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6267" y="1041885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законодательства на Востоке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4575" y="2228850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Кодекс Хаммурапи (около XVIII в. до н. э.)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84700" y="2692600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свод законов в Месопотамии установил принципы справедливого правления и наказаний за преступления.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85375" y="4090144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Исламский шариат (VII-век)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4700" y="4528875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Собранные нормы Корана и хадисов стали основой правового регулирования в халифатах и исламском мире.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105825" y="2228850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Императорские указы в Китае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6097135" y="2692600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Законотворчество основывалось на конфуцианских этических нормах, регулирующих чиновничество и общественную жизнь.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6105825" y="4090144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обычаи и адаты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6100241" y="4528875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народы Востока сохраняли и применяли собственные традиционные правовые системы наряду с официальным законодательством.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Ассимиляция и мультикультурность Востока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Востока активно интегрировали завоёванные народы и их традиции в свои административные структуры, сохраняя социальную стабильность.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Синкретизм культур проявлялся в смешении языков, верований и экономических практик, создавая уникальное социальное и политическое пространство.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78068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Тысячелетия политической эволюции Китая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17755" y="2505881"/>
            <a:ext cx="3104082" cy="145651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Шан (XVI–XI вв. до н. э.)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первых централизованных государственных структур и создание письменности, положивших основу цивилизации.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378724" y="2505881"/>
            <a:ext cx="3104082" cy="145651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Хань (206 г. до н. э. – 220 г. н. э.)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культурного и административного развития, расширение границ и укрепление бюрократии.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548239" y="2505881"/>
            <a:ext cx="3104082" cy="145651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Цинь и объединение (221 г. до н. э.)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империя, установившая централизованное управление, стандартные законы и систему дорог на огромной территории.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695325" y="4510168"/>
            <a:ext cx="4375354" cy="12082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Монгольская династия Юань (XIII–XIV вв.)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новых административных подходов и интеграция иностранного правления с традиционной системой.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6096000" y="4510168"/>
            <a:ext cx="4375354" cy="12082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Цин и переход в XX век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императорской эпохи, реформы и подготовка к переходу к республиканскому строю в условиях внешних вызовов.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31" y="2225041"/>
            <a:ext cx="3355591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5136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Философское основание бюрократии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547427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Конфуцианские идеалы чиновничества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Конфуцианство подчеркивало необходимость моральной чистоты и справедливости у чиновников, формируя основу государственной службы.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8372671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Экзаменационная система и легистские влияния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Экзамены эпохи Тан открыли доступ к госслужбе многим слоям общества, а легизм добавил строгость и дисциплину в управление.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Императорская система в Китае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в Китае обладал абсолютной властью, которая воспринималась как дар мандата Неба, обеспечивавшего политическую легитимность и сакральный статус правителя среди подданных.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Мандат Неба подчеркивал ответственность династии за справедливое управление; в случае провалов власть могла быть лишена этой санкции и заменена новой династией.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Организационная иерархия и развитая бюрократия позволяли эффективно управлять обширной территорией империи, обеспечивая стабильность и приемственность власти на протяжении веков.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система Древней Индии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724801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Династии Маурьев и Гуптов создали централизованные государства, подкреплённые строгой кастовой системой, которая структурировала общество и поддерживала политическую стабильность.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17754" y="4784338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индуизм и буддизм влияли на политическую легитимность: правители опирались на религиозные нормы и идеалы для укрепления власти.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6001" y="2724801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Кастовая система определяла роли и обязанности каждого сословия, что обеспечивало социальный порядок и непрерывность власти.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1" y="4784338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Буддийские и индуистские философские учения формировали мировоззрение как правителей, так и народа, влияли на законодательство и социальные отношения.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17754" y="2939393"/>
            <a:ext cx="2900517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Исламские халифаты представляли собой религиозно-политическую систему, где халиф воспринимался как духовный и светский лидер мусульман. Главным источником законодательства был шариат, объединявший мораль и право.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424514" y="2939393"/>
            <a:ext cx="2900400" cy="24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Арабские завоевания VII–VIII веков привели к распространению исламского права и административных структур, что сыграло ключевую роль в формировании правовой и политической культуры Ближнего и Среднего Востока.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Востока и исламские халифаты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7887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политического устройства Японии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84882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в Японии была двуединой: император обладал символическим статусом, а реальной исполнительной властью управляли сёгуны, которые контролировали военную и административную сферу.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40560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сословия самураев обеспечило высокий уровень дисциплины, военной подготовки и строгие этические нормы в обществе, влияя на политическую структуру.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Эдо характеризовался политической изоляцией (сакоку), что способствовало сохранению внутренней стабильности и предотвращению внешних влияний.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Монгольское завоевание и его последствия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Монгольская империя XIII–XIV веков объединила огромные территории, при этом сохраняя религиозную терпимость и привлекая местные элиты к управлению, что способствовало устойчивости власти.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свода законов — ясы Чингисхана — коренным образом изменило традиционные формы управления, гарантировав централизованный контроль и единообразие правопорядка в разных регионах империи.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Запретный город в Пекине — символ императорской мощи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Построенный в XV веке, Запретный город стал центром китайской имперской власти. Его монументальные залы и массивные стены олицетворяли величие императора и сложную бюрократическую систему.
</a:t>
            </a:r>
            <a:endParaRPr lang="en-US" sz="1297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Императорский дворец в Эдо как ядро японского сёгуната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Дворец представлял собой не только резиденцию, но и политический центр Японии периода Эдо. Архитектура отражала статус сёгуна и способствовала укреплению военной дисциплины.
</a:t>
            </a:r>
            <a:endParaRPr lang="en-US" sz="1297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3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дорог и каналов — основа централизованного контроля
</a:t>
            </a:r>
            <a:pPr algn="l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инфраструктуры позволило эффективно управлять далёкими территориями, обеспечивать коммуникацию и торговлю, что было ключевым элементом поддержания политической стабильности в Китае и Японии.
</a:t>
            </a:r>
            <a:endParaRPr lang="en-US" sz="1183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инфраструктура власти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Контакты с Западом и XX век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Индии британское колониальное господство изменило административные структуры, внедряя западные институты и стимулируя развитие модернизированной бюрократии.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Опиумные войны в Китае привели к ослаблению традиционных институтов и спровоцировали реформы, направленные на централизацию власти и укрепление финансовой системы.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Реставрация Мэйдзи в Японии стала поворотным моментом: введение конституции и индустриализация трансформировали страну в современное государство с сильным центром.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Запада вынудило восточные государства адаптироваться, проводя реформы и модернизацию, сохраняя при этом национальные традиции и политические особенности.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36348" y="2400298"/>
            <a:ext cx="5528976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политических моделей Востока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отличия и сходства политических систем Китая, Японии, Индии и арабских халифатов по ключевым характеристикам власти и управления.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система уникальна, отражая историко-культурные традиции и адаптацию к социальным вызовам, что подчеркивает разнообразие политического развития региона.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политических систем Востока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392" y="2367705"/>
            <a:ext cx="3017230" cy="35513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09883" y="2939393"/>
            <a:ext cx="2900517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страны Востока сталкиваются с ростом городского населения и необходимостью технологических инноваций, что требует адаптивных политических и экономических стратегий.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16643" y="2939393"/>
            <a:ext cx="2900517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Индии развивается гражданское общество и демократия, в Китае — проводятся реформы для инновационного развития, а в ОАЭ успешно реализуются программы мультикультурализма и модернизации.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Вызовы и современные тенденции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6650" y="4537943"/>
            <a:ext cx="6696900" cy="18442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57850" y="1339350"/>
            <a:ext cx="6595200" cy="17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Восточной политической истории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2757850" y="3393826"/>
            <a:ext cx="6595200" cy="10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наследие Востока характеризуется глубоким синтезом традиций и инноваций, создавая устойчивые институты. Его значение критично для понимания современных глобальных процессов и поиска баланса между традицией и реформой.
</a:t>
            </a:r>
            <a:endParaRPr lang="en-US" sz="167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2026-05-11T04:05:07Z</dcterms:created>
  <dcterms:modified xsi:type="dcterms:W3CDTF">2026-05-11T04:05:07Z</dcterms:modified>
</cp:coreProperties>
</file>