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группировки в алгебре: как упорядочивать выражения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помогает видеть структуру выражений и упрощать их без 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группировка помогает быстрее замечать одинаковые части выражения, упорядочивать действия и уверенно решать задачи на упрощение, разложение на множители и работу с данными.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группировка облегчает работу с алгеброй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группировка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объединяет элементы по одному заметному признаку: числу, букве, знаку, форме записи или свойству. Благодаря этому набор становится удобнее для сравнения и преобразования.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элементы собраны в группы, проще не потерять ни один из них и быстрее увидеть, что у похожих частей есть общая основа. Это важно в алгебре и в счёте.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порядок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группировка помогает собрать одинаковые слагаемые или множители вместе. После этого запись становится короче, а дальнейшие преобразования выполняются заметно легче.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записи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группировки нужен не только для порядка, но и для будущих тем: вынесения общего множителя, разложения выражений и работы с числами по выбранному признаку.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алгебре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рюкзаке удобно держать тетради отдельно от учебников, а пенал — отдельно от спортивной формы. Такой порядок экономит время: нужную вещь легче найти, если предметы заранее разделены по назначению.
</a:t>
            </a:r>
            <a:endParaRPr lang="en-US" sz="121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похожие части тоже можно собирать вместе. Если у слагаемых есть общий множитель или близкое свойство, их группируют, чтобы запись стала короче и понятнее для дальнейших действий.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рядом с нами: от рюкзака до выражения
</a:t>
            </a:r>
            <a:endParaRPr lang="en-US" sz="27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способа группировки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упорядочивании выражений, чисел и данных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набор можно сгруппировать по разным основаниям, и результат будет разным.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зависит от выбранного признака: один набор можно упорядочить несколькими способами, но смешивать основания нельзя.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примеры по теме группировки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группировки и результат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распределяются способы дороги в школу. Сравнение столбцов помогает быстро увидеть различия между группами.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группа — ученики, которые добираются автобусом; самая маленькая — те, кто приезжает на велосипеде.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наглядности, данные условные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объектов в каждой группе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чисел по общим признакам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чётности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делят на чётные и нечётные, чтобы быстрее замечать закономерности. Такой способ особенно полезен при проверке вычислений и подборе удобного порядка действий.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разрядам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удобно группировать по десяткам, сотням или другим разрядам. Это помогает сравнивать большие наборы и быстрее ориентироваться в числовой записи.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интервалам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чисел много, их разбивают на промежутки вроде 10–19 или 20–29. Тогда становится видно, в каком диапазоне значений встречается больше всего объектов.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кратности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собрать числа, которые делятся на одно и то же число без остатка. Например, кратные восьми удобно рассматривать как одну группу при поиске повторяющихся свойств.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в буквенных выражениях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общий множитель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посмотреть на все слагаемые и заметить одинаковую часть. Именно она станет основой для группировки и дальнейшего преобразования записи.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 более длинных выражениях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нескольких слагаемых, например bx + by + bz, общий множитель b объединяет все части. Такой приём делает выражение удобным для следующих алгебраических шагов.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похожие части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ax + ay общий множитель a выносится за скобки, а внутри остаются x и y. Так исходная запись превращается в более короткую форму a(x + y).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преобразование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множителя полезно раскрыть скобки и убедиться, что получится исходное выражение. Эта проверка защищает от потери слагаемых и 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данных в таблице частот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значений много, их удобно объединять в промежутки. Вместо большого перечня чисел появляется аккуратная таблица, где каждая строка отвечает за свой диапазон.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Интервалы вместо длинного списка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не теряться в большом массиве чисел и быстрее делать выводы. Он полезен при изучении результатов опросов, измерений и наблюдений.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анализа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частоты изобразить столбцами, получится гистограмма. По высоте столбцов сразу видно, какие группы встречаются чаще и как распределяются значения.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как наглядный итог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частот показывают, сколько значений попало в каждый интервал. Это позволяет быстро увидеть, где данных больше, а где — меньше.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каждой группы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упорядочивает ответы и сразу показывает разброс интересов в классе.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группа — по математике, самая маленькая — по литературе; данные удобно сравнивать по столбцам.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для урока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результатов опроса в классе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чётко выбранный признак помогает распределить все элементы без пересечений и пропусков.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группировки выбирают заранее и не меняют в ходе работы.
</a:t>
            </a:r>
            <a:endParaRPr lang="en-US" sz="1465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из учебного материала по теме «Способ группировки»
</a:t>
            </a:r>
            <a:endParaRPr lang="en-US" sz="83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51172"/>
            <a:ext cx="4332300" cy="1713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один и тот же принцип работает верно или с ошибкой.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 одного основания группировки и полного учёта всех объектов.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и неправильная группировка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результат группировки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исходному набору и полученным группам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144" y="1652950"/>
            <a:ext cx="266813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2363" y="1652950"/>
            <a:ext cx="320175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возрасту помогает упорядочить персонажей и быстро исключить невозможные варианты, когда известно, кто старше, младше или ровесник.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важен цвет предметов, их удобно объединять в отдельные группы, чтобы заметить совпадения и отличия без лишних пересмотров.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 размеру особенно полезна, когда нужно расположить объекты по возрастанию, сопоставить их или найти подходящую пару по условию.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места помогает выстроить цепочку рассуждений: кто где находится, что рядом и какие варианты уже исключены по условиям задачи.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в задачах на логику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группировке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выбрано слишком широко, группы становятся неточными и теряют смысл. В результате в одну категорию попадают объекты, которые нужно было разделить.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признак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одновременно группировать по разным признакам без чёткого плана. Иначе один и тот же объект может оказаться в нескольких местах, а вывод станет неверным.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оснований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посчитать объект дважды, особенно когда группы перекрываются. Проверка суммы помогает заметить такое дублирование до окончательного ответа.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Повторный учёт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элементов не попала ни в одну группу, распределение нельзя считать полным. Внимательная сверка с исходным набором сразу показывает этот недочёт.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данные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можно применять и к числам, и к буквенным выражениям, и к данным из таблиц.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важнее скорости: только так группировка получается полной и точной.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по теме «Способ группировки»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шагов состоит группировка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группируют числа, выражения и данные из таблиц, чтобы упростить запись и быстрее замечать закономерности.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магазин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товары распределяют по разделам, темам, размерам или назначению, чтобы их было легче искать и сравнивать.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Участников объединяют по возрасту, командам, результатам или расписанию, чтобы организовать занятия и соревнования без путаницы.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Файлы, оценки и результаты опросов сортируют автоматически, чтобы пользователь быстро находил нужную информацию среди больших массивов данных.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группировка в учёбе и жизни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полезен способ группировки семикласснику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учит сразу замечать общий признак и не отвлекаться на второстепенные детали. Это помогает точнее читать условия задач и аккуратнее работать с записями.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видеть главное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одинаковые части собраны вместе, легче увидеть общий множитель и сократить запись. Такой приём делает преобразования в алгебре понятнее и короче.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упрощать выражения
</a:t>
            </a:r>
            <a:endParaRPr lang="en-US" sz="1281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 диаграммы становятся нагляднее, если значения уже распределены по группам. Тогда легче сравнивать результаты и делать выводы без длинных вычислений.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работать с данными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группировки пригодится не только в алгебре, но и в информатике, географии и естествознании, где часто нужно упорядочивать и сравнивать информацию.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разных предметах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делает алгебру понятнее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группировки помогает наводить порядок в числах, выражениях и данных. Если выбрать правильный признак, распределить элементы точно и проверить результат, решение становится ясным и надёжным.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2026-05-29T22:50:18Z</dcterms:created>
  <dcterms:modified xsi:type="dcterms:W3CDTF">2026-05-29T22:50:18Z</dcterms:modified>
</cp:coreProperties>
</file>