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image" Target="../media/image-5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искания в литературе: поиск нового слова, формы и смысла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развивается там, где автор ищет новый язык эпохи.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искания: зачем они нужны в 11 классе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 литературу как живой процесс: от классической традиции к модернизму и далее. Она помогает увидеть, как писатель отвечает на исторические перемены, меняет стиль и находит собственный голос.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понятие «творческие искания»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постоянный поиск автором точной формы, в которой замысел звучит убедительно, а язык передает не только событие, но и скрытый смысл.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искания затрагивают тему, композицию, систему образов, ритм, лексический строй и жанр; именно они делают произведение непохожим на предыдущее.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поиск может привести к обновлению привычной формы, переходу к новому методу или даже к возникновению нового литературного направления.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между традицией и новаторством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крупный автор входит в литературу через разговор с предшественниками: Пушкиным, Гоголем, Толстым, Достоевским, Чеховым. Опора на традицию не мешает обновлению, а помогает ему обрести культурную глубину.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возникает не из отказа от прошлого, а из его переосмысления в новых исторических условиях. Поэтому в литературе особенно ценятся тексты, где узнаваемая основа соединяется с неожиданным художественным решением.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92005"/>
            <a:ext cx="279600" cy="22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29065"/>
            <a:ext cx="279600" cy="2236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8275" y="1564045"/>
            <a:ext cx="2097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творческих исканий в литературном произведении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становится внутренне противоречивым: важнее не поступок сам по себе, а мотивы, сомнения, борьба между разными жизненными позициями.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герой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прямого рассказа появляются внутренний монолог, исповедь, фрагментарная речь или смена точек зрения, что делает текст психологически точнее.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повествования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вещь или образ приобретает дополнительный смысл и начинает работать на общую идею произведения, усиливая его многозначность.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деталь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нарушать привычную последовательность событий, усиливать повторы, дробить текст или строить его по принципу лирического движения мысли.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композиции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часто оказываются кризис, выбор, утрата опор и стремление найти новый жизненный ориентир, понятный человеку переломной эпохи.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поиска смысла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поиска писателя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литературоведческого описания процесса создания художественного произведения.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работе эти этапы часто повторяются: автор может возвращаться к началу несколько раз, пока не найдет нужную интонацию и композицию.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внутренний конфликт замысла и формы, тем глубже становится итоговый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547235"/>
            <a:ext cx="4843800" cy="99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новаторство в литературе: сравнение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литературная форма сохраняет преемственность и одновременно открывает новые способы изображения человека и эпохи.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дает опору и узнаваемость, а новаторство расширяет выразительные возможности литературы.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литературоведческих признаков традиции и новаторства.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51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новое художественное решение
</a:t>
            </a:r>
            <a:endParaRPr lang="en-US" sz="2851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авторской мысли от жизненного материала к завершенному произведению и показывает возможность возврата к началу при неудачной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искания в русской литературе XIX–XX веков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и Достоевского поиск новой формы связан с изображением нравственного кризиса и внутренней раздвоенности человека. Их произведения заставляют читателя смотреть глубже, чем позволяет внешний сюжет.
</a:t>
            </a:r>
            <a:endParaRPr lang="en-US" sz="139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Блока, Маяковского, Ахматовой и Пастернака творческий поиск особенно заметен в поэзии, где меняются ритм, интонация и само представление о роли поэта.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Чехов по-разному обновляют реалистическую традицию: первый стремится к масштабному исследованию жизни, второй — к предельно точной передаче тонких душевных движений и недосказанности.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опыт показывает, что литература постепенно уходит от простого описания событий и становится способом осмыслить эпоху, свободу, совесть и смысл искусства.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как эпоха литературного эксперимента
</a:t>
            </a:r>
            <a:endParaRPr lang="en-US" sz="260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выбирали четкий образ, конкретную деталь и дисциплину поэтической речи. Для визуального ряда здесь особенно уместны страницы с аккуратной версткой, портреты поэтов и обложки изданий, где заметны сдержанность и внимание к слову как к точному инструменту.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точность, предметность, ясность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ломали привычный ритм, синтаксис и даже внешний вид строки, превращая текст в эксперимент. Их стихи хорошо сочетаются с необычной типографикой, дерзкими афишами и фотографиями поэтов, где чувствуется энергия художественного вызова.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разрыв с привычной нормой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символизма стремились говорить не прямо, а намеком, создавая многозначный образ и атмосферу тайны. Их тексты легко представить рядом с журналами Серебряного века, афишами литературных вечеров и изящной типографикой, где сама форма подчеркивает скрытый смысл.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смысл за пределами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сопровождают творческий поиск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русской литературы XIX–XX веков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помогают автору связать личное переживание с историческим опытом и сделать конфликт внутренним, а не только событийным.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творческий поиск сосредоточен на человеке и времени: через них литература точнее всего объясняет перемены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главное поле литературного эксперимента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обновляет словарь, вводит неологизмы, разговорные интонации и точные предметные детали, чтобы передать живую, неустойчивую картину мира.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тоже становится частью поиска: появляются обрывочные фразы, необычный порядок слов, повторы и паузы, усиливающие эмоциональное напряжение текста.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звукопись помогают создать новый художественный эффект: слово начинает звучать как смысловой и музыкальный знак одновременно.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автор разрушает привычные шаблоны восприятия и показывает, что новая эпоха требует новых способов говорить о человеке и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творческий поиск проявляется в разных видах искусства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средств разных искусств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вид искусства ищет собственные средства обновления, но цель у них общая — выразить современный опыт точнее и глубже.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поиск в искусстве всегда связан с обновлением выразительных средств, но в каждом виде искусства это происходит по-своему.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 и рукописи как свидетельства творческого поиска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 позволяют увидеть не готовый текст, а путь к нему: замены слов, перестановки, сокращения и новые варианты показывают, как автор уточняет мысль и интонацию.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правки особенно ценны тем, что фиксируют момент выбора формы. По ним видно, какие детали автор усиливает, а от каких отказывается ради точности и цельности.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2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творческого кризиса и пути его преодоления
</a:t>
            </a:r>
            <a:endParaRPr lang="en-US" sz="2426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причины творческого спада и шаги, которые помогают вернуть внутреннюю свободу и перейти к новому замыслу.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личности автора в творческих исканиях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поиск начинается с личного опыта: биография, образование, круг чтения и семейная среда определяют, какие темы становятся для писателя особенно важными.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формы влияют исторические события и круг общения: дружба с единомышленниками, участие в объединениях и дискуссиях помогает автору уточнять свою позицию.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особенно заметно, что авторская индивидуальность рождается на пересечении частной судьбы и эпохи, а не существует отдельно от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художественный эксперимент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истории русской литературы XIX–XX веков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 меняется слишком быстро, привычные формы перестают казаться достаточными, и литература ищет более точный язык для новой реальности.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эксперимент стимулируют эпохи перелома: именно они заставляют литературу перестраивать темы, стиль и способы изображения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зрелый результат творческих исканий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произведение не выглядит набором эффектов: новизна в нём подчинена смыслу, а каждая художественная деталь работает на общую идею и композицию.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сохраняет внутреннее единство, вызывает доверие читателя и остаётся значимым дольше, чем мода на отдельный литературный приём.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голос остаётся узнаваемым, но не замыкается на повторении прежних приёмов. Эксперимент оправдан тогда, когда он помогает точнее выразить сложную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творческих исканий для литературы и культуры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поиск влияет не только на отдельный текст, но и на развитие всей литературной системы, меняя читательское ожидание и культурную память.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искания создают движение литературы вперёд: они обновляют форму, расширяют смысловые горизонты и влияют на последующие поколения писателей.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искания: источник обновления литературы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искания показывают, что литература живёт в диалоге с традицией и эпохой. Именно поиск собственного слова делает произведение значимым для читателя и времени.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2026-05-23T19:20:48Z</dcterms:created>
  <dcterms:modified xsi:type="dcterms:W3CDTF">2026-05-23T19:20:48Z</dcterms:modified>
</cp:coreProperties>
</file>