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антропогенеза: общий обзор и ключевые темы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Биологические, социальные и экологические факторы сформировали эволюцию человека.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начался 5–7 миллионов лет назад в Африке на фоне значительных экологических изменений. Формирование австралопитеков и рода Homo тесно связано с адаптацией к новым условиям.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возникновения человека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мутации создали основу для естественного отбора, направлявшего эволюцию гоминид, закрепляя полезные признаки.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стопы и кисти улучшили моторные навыки, способствуя успешной адаптации к новым видам деятельности.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и изменение строения черепа обеспечили повышение интеллектуальных и когнитивных возможностей древних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механизмы антропогенеза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лесов к саваннам привёл к сокращению древесной растительности и изменению рациона древних гоминид, требуя новых форм пищевого поведения.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источников пищи стимулировало прямохождение и применение простых орудий, что повысило шансы выживания в меняющейся среде.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формирование новых адаптаций
</a:t>
            </a:r>
            <a:endParaRPr lang="en-US" sz="23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и адаптационных преимуществ
</a:t>
            </a:r>
            <a:endParaRPr lang="en-US" sz="2307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повысило мобильность и эффективность добычи пищи, закрепившись в генотипе потомков гоминид.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обеспечило сложные когнитивные функции, необходимые для социальной кооперации и решения задач выживания.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 способствовали укреплению групповой сплочённости, улучшая шансы на совместное выживание в суровых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приспособленность приводила к вытеснению видов, ускоряя эволюционные изменения и появление новых форм рода Homo.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руки, позволив использовать орудия и эффективно манипулировать предметами. Это значительно расширило спектр трудовой деятельности гоминид.
</a:t>
            </a:r>
            <a:endParaRPr lang="en-US" sz="113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рук и новые возможности
</a:t>
            </a:r>
            <a:endParaRPr lang="en-US" sz="1431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строении таза, позвоночника и голени обеспечили устойчивое и энергосберегающее передвижение по саванне, улучшая мобильность и выживаемость.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и эволюционные преимущества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прямохождения в эволюции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формирования трудовой деятельности
</a:t>
            </a:r>
            <a:endParaRPr lang="en-US" sz="2333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простых орудий позволило древним гоминидам влиять на окружающую среду и добывать пищу более эффективно.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орудий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 группы для охоты усилило социальные связи и помогло повысить шансы на успешное выживание.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труда стимулировало развитие мозга и появление специализированных зон, что способствовало расширению когнитивных возможностей.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способствовала развитию коллективной охоты и более эффективной передаче опыта между поколениями.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Насыщенный социальный опыт ускорил эволюцию когнитивных способностей, обеспечив успешную адаптацию к изменчивым условиям.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устойчивых групп усилило абстрактное мышление и стимулировало накопление культурных знаний.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 и ускорение эволюции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коррелирует с усложнением социальных структур и развитием абстрактного мышления.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отражает эволюционные преимущества, связанные с интеллектом и адаптацией к социальным вызовам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 год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представителей рода Homo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 обеспечила сложный обмен информацией, расширяя возможности коммуникации внутри групп.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культурного опыта через язык позволила аккумулировать знания и традиции, укрепляя социальное единство.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структуры стимулировали развитие абстрактного мышления и формирование сложных социальных норм.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развитие ускорилось благодаря коммуникации, ставшей основой для зарождения культуры и инноваций.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развитие когнитивных способностей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палеоантропологических исследований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гоминид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включению в рацион мяса и приготовленной пищи обеспечил древним гоминидам необходимую энергию для развития больших мозговых объемов и сложного мышления.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 пищи улучшила усвояемость питательных веществ, что стало важным фактором в эволюционном успехе рода Homo и его адаптации к разнообразным средам.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способах добычи и обработки пищи усилили когнитивные способности и партнерские связи, способствуя формированию коллективных охот и социальных структур.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и изменения в рационе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позволило готовить пищу, что улучшило пищеварение и снизило воздействие бактерий. Также огонь обеспечивал защиту от хищников, делая жизнь безопаснее.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практика использования огня укрепляла социальные связи через совместные мероприятия у костра, стимулировала ночную активность и возникновение устной коммуникации и культурных традиций.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Огонь: технологическая революция эпохи раннего Homo
</a:t>
            </a:r>
            <a:endParaRPr lang="en-US" sz="24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дрейф, миграции и формирование разнообразия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~2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миграций Homo erectus из Африки по Евразии, что привело к разделению популяций и формированию локальных адаптаций.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~300 тыс.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sapiens на территории Африки с дальнейшими локальными генетическими изменениями и появлением разнообразия черт.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~70–50 тыс.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sapiens за пределы Африки, контакт и частичная гибридизация с неандертальцами и денисовцами.
</a:t>
            </a:r>
            <a:endParaRPr lang="en-US" sz="137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адаптация Homo sapiens к разнообразным климатическим условиям отражается в фенотипическом и генетическом многообразии.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493" y="1647777"/>
            <a:ext cx="286795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эволюции: прямохождение, объем мозга и форма челюсти у ключевых представителей рода Homo и австралопитеков.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морфологии и увеличение мозга указывает на рост интеллектуального потенциала и усовершенствование двигательных навыков.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гоминид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наскального искусства и украшений отражает развитие креативного мышления и символики в ранних сообществах Homo sapiens.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захоронения демонстрируют зарождение социальной памяти и осознание собственной идентичности и культуры.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сложных орудий свидетельствует о накоплении технических знаний и передачу умений между поколениями.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культурных инноваций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 как стимул адаптации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период (около 110–12 тыс. лет назад)
</a:t>
            </a:r>
            <a:endParaRPr lang="en-US" sz="1099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температуры вызвало значительные миграции и необходимость разработки новых способов выживания в суровых условиях.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фазы в Африке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водоемов и растительности требовало освоения новых зон обитания и разнообразия источников питания.
</a:t>
            </a:r>
            <a:endParaRPr lang="en-US" sz="1154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Катастрофические изменения климата
</a:t>
            </a:r>
            <a:endParaRPr lang="en-US" sz="1099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климатические сдвиги ускоряли эволюционные процессы, внедрение технологий и переселения групп.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развитой культурой, но в условиях экологических изменений и конкуренции с Homo sapiens их численность резко сократилась, что привело к исчезновению вида.
</a:t>
            </a:r>
            <a:endParaRPr lang="en-US" sz="107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конкуренция и вымирание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Денисовцы, открытые недавно, взаимодействовали с Homo sapiens, оставив генетический след. Тем не менее, их адаптация оказалась недостаточной для выживания в меняющихся условиях.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и их связь с современными людьми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и исчезновение древних гоминид
</a:t>
            </a:r>
            <a:endParaRPr lang="en-US" sz="22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антропогенез обусловлен сочетанием генетических, культурных, экологических и поведенческих факторов, влияющих на форму и тип развития человеческого рода.
</a:t>
            </a:r>
            <a:endParaRPr lang="en-US" sz="1724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факторов взаимодействуют комплексно, формируя эволюцию человека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"Эволюционная биология", 2023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как фундамент понимания человека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раскрывает сложность взаимодействия природных и социальных процессов, формирующих Homo sapiens, и помогает осознать вызовы адаптации в современном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2026-05-10T00:03:59Z</dcterms:created>
  <dcterms:modified xsi:type="dcterms:W3CDTF">2026-05-10T00:03:59Z</dcterms:modified>
</cp:coreProperties>
</file>