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работы головного мозга: основные темы и актуальность
</a:t>
            </a:r>
            <a:endParaRPr lang="en-US" sz="299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управляет всеми нашими мыслями, чувствами и поведением, формируя опыт и навыки.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работы мозга: от древности к современности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мозга началось еще в античности, от идей Гиппократа до современных технологий МРТ и ЭЭГ, что открывает новые горизонты в науке и медицине.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основы: отделы и зоны мозга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состоит из двух больших полушарий, каждое из которых выполняет уникальные функции и разделено на специализированные доли.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доля отвечает за планирование и мышление, теменная — за восприятие окружающего мира и ощущения.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Височная доля связана с памятью и слухом, затылочная — с обработкой зрения и восприятием цвета.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управляет координацией движений, а ствол мозга регулирует жизненно важные функции, как дыхание и сердцебиение.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синапсы — строительные блоки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около 86 миллиардов нейронов, которые образуют сложную сеть, связываясь с тысячами других клеток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нейронами — синапсы — обеспечивают передачу сигналов как химическим, так и электрическим способом, что и обеспечивает 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сигналов: ключевой принцип функционирования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импульсы по длинным отросткам — аксонам — со скоростью до 120 м/с, обеспечивая быструю реакцию организма.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синапсах импульсы вызывают выброс нейромедиаторов, таких как дофамин и ацетилхолин, которые модулируют сигналы и воздействуют на другие нейроны.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передачи зависит от количества нейромедиаторов и структуры синаптических соединений, влияя на обучение и память.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импульсов у человека способствует сложной обработке информации и быстрым реакциям.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скорости обусловлена строением нервных волокон и степенью их миелинизации, влияя на функции нервной системы.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нейрофизиологии,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передачи сигналов у разных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Нейропластичность позволяет адаптироваться к новым условиям и восстанавливаться после травм.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жизни
</a:t>
            </a:r>
            <a:endParaRPr lang="en-US" sz="5006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сохраняет возможность изменять структуру и функции в ответ на опыт и обучение.
</a:t>
            </a:r>
            <a:endParaRPr lang="en-US" sz="2516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исследований нейропластичности,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разделение: специализация зон мозга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полушарие — центр логики и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полушарие отвечает за мышление, аналитику, речь и письмо. Оно помогает понимать язык и решать задачи, требующие логики и порядка.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полушарие — источник творчества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полушарие связано с образным восприятием, творчеством и музыкальными способностями. Здесь рождаются интуитивные идеи и художественные образы.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мозжечка и ствола мозга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координирует движения и поддерживает равновесие, а ствол мозга управляет основными жизненными функциями, такими как дыхание и сердечный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функции каждого отдела мозга и их взаимосвязь в обеспечении нормальной работы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отделы мозга работают сообща, обеспечивая когнитивные и жизненно важные функции.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9 класс, учебник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отделов мозга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692" y="2183086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полушарий: ключевые особенности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левого полушария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людей имеют левое доминирующее полушарие, что связано с обработкой логической информации и речью.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правого полушария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левшей чаще преобладают творческие способности, связанные с правым полушарием, отвечающим за интуицию и визуальное мышление.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асимметрии на стиль мышления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полушарий формирует индивидуальный подход к решению задач и восприятию информации.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обучение — биологические основы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укрепление синапсов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усиливают свои связи при формировании памяти, образуя новые синапсы. Этот процесс позволяет мозгу эффективно запоминать и хранить информацию в долгосрочной перспективе.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повторения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активирует одни и те же нервные пути, укрепляя синаптические связи. Чем чаще стимулируются нейроны одновременно, тем крепче становится память, что подтверждает правило «нейроны, активные вместе, соединяются».
</a:t>
            </a:r>
            <a:endParaRPr lang="en-US" sz="12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восприятия и обработки сигнала мозгом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обработки внешних стимулов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мозга: альфа, бета, тета, дельта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Альфа-волны (8-13 Гц) связаны со спокойствием и расслаблением, чаще проявляются в моменты отдыха и легкой дремоты.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Бета-волны (14-30 Гц) активны при интенсивном мышлении, концентрации и бодрствовании, сопровождают активное решение задач.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Тета-волны (4-7 Гц) характерны для сна и состояния легкой дремоты, а также при активной фантазии или глубоком расслаблении.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Дельта-волны (0,5-3 Гц) доминируют в фазах глубокого сна, обеспечивая процесс восстановления и регенерации мозга.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различия в доминирующих мозговых ритмах в зависимости от состояния активности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мощность дельта-ритмов во сне свидетельствует о важности глубокого отдыха для восстановления мозга.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по электроэнцефалографии (ЭЭГ)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мозга при разных состояниях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развития мозга в подростковом возрасте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активно развивается префронтальная кора, что улучшает умение планировать и контролировать эмоции.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подростков особенно чувствительна, что объясняет повышенную эмоциональность и реактивность.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формирование социальных навыков, а также формируется чувство собственной идентичности и самооценка.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Амигдала и страхи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Амигдала отвечает за мгновенные реакции страха и тревоги. Она быстро оценивает опасность и запускает соответствующие реакции организма. Благодаря ей люди могут быстро реагировать на угрозы.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и память об эмоциях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связывает эмоциональные события с долговременной памятью. Это помогает помнить значимые переживания и учиться на опыте, что влияет на поведение и личностные изменения.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привычек и мотивация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лимбической системы влияет на мотивацию и закрепление привычек. Она отвечает за эмоциональную окраску действий, что побуждает к повторению полезного и избеганию вредного поведения.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лимбической системы в эмоциональной жизни и поведении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утомления и восстановления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мозга истощает запасы нейротрансмиттеров, вызывая снижение концентрации и усталость.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активируются процессы обработки информации и укрепления нейронных связей, способствуя восстановлению функций.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кратковременные перерывы и соблюдение гигиены труда улучшают эффективность умственной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кислород: жизненные условия мозга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потребляет около двадцати процентов всей энергии организма и четверть кислорода, что требует постоянного питания и хорошего кровообращения.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нехватка глюкозы или кислорода приводит к нарушению функций мозга, вплоть до потери сознания и снижению когнитивных способностей.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технологий исследования мозга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первые электрические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мозговой активности с помощью простых электродов и фиксации электрических сигналов.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появление МРТ и ЭЭГ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магнитно-резонансной томографии и электроэнцефалографии позволило изучать живой мозг без хирургического вмешательства.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использование ПЭТ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Позитронно-эмиссионная томография дает возможность исследовать метаболические процессы и активность мозга при выполнении задач.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время — комбинированные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МРТ, ЭЭГ и ПЭТ обеспечивает комплексный анализ структуры, функции и обмена веществ мозга в исследованиях и клинике.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работе мозга и их значение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мозга помогает развивать память, мышление и эмоции у подростков, улучшать обучение и поддерживать здоровье, раскрывая потенциал каждого ученика.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2026-05-09T21:23:38Z</dcterms:created>
  <dcterms:modified xsi:type="dcterms:W3CDTF">2026-05-09T21:23:38Z</dcterms:modified>
</cp:coreProperties>
</file>