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 обратные преобразования в геометрии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Сдвиг, поворот, отражение, гомотетия: прямое действие меняет фигуру, обратное возвращает её.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 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 обратные преобразования помогают изучать движения и подобие фигур. Они связаны с координатной плоскостью, построениями циркулем и линейкой, анализом симметрии и проверкой вычислений. Поэтому тема встречается и в заданиях, и в практике черчения.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фигуры и его обратимость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задаёт правило: каждой точке фигуры ставится в соответствие новая точка. В результате меняются положение фигуры, иногда ориентация или размер, но сохраняется чёткая связь «было — стало».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двух последовательных действий получается та же фигура, то преобразования образуют взаимно обратную пару. Это позволяет не только выполнять преобразования, но и проверять правильность сделанных действий на чертеже.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называют обратимым, если существует другое преобразование, которое возвращает каждую точку точно в исходное место. То есть после двух шагов «прямое плюс обратное» фигура снова выглядит так же, как до преобразования.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прямой как пример обратимости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прямой переводит фигуру в зеркальное изображение. Для любой точки и её образа ось отражения служит «серединой» по перпендикуляру: расстояния до прямой равны, а направление по другую сторону меняется.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второе отражение возвращает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ту же фигуру снова отразить относительно той же прямой, получится исходное положение. Именно поэтому осевая симметрия так удобна для проверки: левая и правая половины «отыгрывают» друг друга в узорах и рисунках.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обратимости здесь ключевой: по результату можно восстановить исходную фигуру без неоднозначности, выполняя корректную «отмену» первого шага.
</a:t>
            </a:r>
            <a:pPr algn="l" indent="0" marL="0">
              <a:lnSpc>
                <a:spcPct val="150041"/>
              </a:lnSpc>
              <a:buNone/>
            </a:pPr>
            <a:r>
              <a:rPr lang="en-US" sz="2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преобразование меняет данные так, что их можно однозначно вернуть, значит обратная операция существует и система «прямое—обратное» работает.
</a:t>
            </a:r>
            <a:endParaRPr lang="en-US" sz="2248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сохраняют разные преобразования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свойств преобразований по школьному курсу геометрии 9 класса.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 его обратное преобразование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угол α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повороте вокруг центра на угол α каждая точка смещается по дуге, а расстояние до центра сохраняется. Центр поворота остаётся неподвижной точкой: именно он организует всё преобразование.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поворот на −α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вернуть фигуру, делают поворот вокруг того же центра на угол −α. Он компенсирует сдвиг, поэтому после двух последовательных поворотов точки снова оказываются в исходных местах.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 и −90°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повернуть фигуру на 90° и затем на −90°, ориентация и положение полностью восстановятся. Практически это значит: два «квартальных» шага в разные стороны взаимно отменяют друг друга.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180° — сам себе обратный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180° является сам себе обратным: второй такой же поворот возвращает фигуру на исходное место. Два по 180° в сумме дают полный оборот на 360°.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установить обратное преобразование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операции «отмена» для сдвига, поворота, отражения и гомотетии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856215"/>
            <a:ext cx="10121400" cy="4420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взаимно обратных преобразований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операция всегда компенсирует первую: итог совпадает с исходными точками. Таблица показывает типичные пары для сдвига, поворота, отражения и гомотетии.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меняется параметр ровно так, чтобы «вернуть» координаты в прежнее положение: противоположный вектор, обратный угол, то же отражение или обратный коэффициент.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Тождественное преобразование получается, когда одно действие полностью отменяет другое: точки после двух шагов остаются на своих местах.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шага полностью отменяют друг друга, результатом будет неизменность всех точек.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 (определения преобразований и взаимной обратимости).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как «линия возврата»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рисунок, у которого есть левая и правая половины. Если отражать его относительно одной и той же оси, второе отражение возвращает всё обратно. Поэтому симметрия — это не просто красота, а проверяемый математический механизм.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и «разворот на противоположность»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центральной симметрии соответствующие точки лежат на противоположных лучах и одинаково удалены от центра. Поэтому два одинаковых действия приводят к возврату исходного положения. Такой принцип легко увидеть на шахматной доске с повторяющимся рисунком.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узнавать симметрию в реальных образах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Бабочка, снежинка и орнамент кажутся «живыми», потому что в них повторяются зеркальные или центральные структуры. Когда понимаешь обратимость преобразований, проще проверять рисунки: части должны согласоваться так, чтобы после возврата совпадать с исходником.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 взаимно обратные действия
</a:t>
            </a:r>
            <a:endParaRPr lang="en-US" sz="5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задают правила знаков: отражения меняют один координатный знак, а сдвиг прибавляет числа к координатам.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затем выполнить обратное преобразование с тем же «направлением», координаты возвращаются к исходным, то есть знаки и добавки компенсируются.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координаты точек при преобразованиях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правил преобразований из школьного курса геометрии (9 класс); дата: 13.05.2026
</a:t>
            </a:r>
            <a:endParaRPr lang="en-US" sz="1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обратимости на координатной плоскости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Берите точки A(x; y), B(x1; y1), C(x2; y2). После первого преобразования получайте координаты A1, B1, C1 по заданному правилу, затем применяйте второе к образам.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отражения проверяйте, что меняется только нужный знак координаты; для поворота — что перестановка координат совпадает с правилом; для сдвига — что прибавки и вычитания компенсируются.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двух шагов все координаты A2, B2, C2 совпали с исходными A, B, C, преобразования образуют взаимно обратную пару. При расхождении хотя бы одной точки — нет.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пары преобразований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взаимной обратимости по координатам и сравнению с исходным чертежом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с коэффициентом k сохраняет форму фигуры, но меняет её размеры относительно центра. При k &gt; 1 фигура увеличивается, при 0 &lt; k &lt; 1 уменьшается.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и обратное изменение размера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Обратной к гомотетии k считается гомотетия с коэффициентом 1/k. Поэтому последовательность «k затем 1/k» возвращает каждую точку точно туда, где она была.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гомотетии — единственная неподвижная точка. Все остальные точки движутся по лучам, выходящим из центра, и масштабирование подчиняется одному и тому же k.
</a:t>
            </a:r>
            <a:endParaRPr lang="en-US" sz="27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738849"/>
            <a:ext cx="10121400" cy="4420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взаимно обратных пар из школьных задач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типичные пары: второе преобразование компенсирует первое и возвращает точки исходной фигуры без искажений и потерь.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работает по принципу компенсации параметров: обратное действие возвращает координаты и размеры к исходным значениям.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класса; обобщение типовых задач.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поиске обратного преобразования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Перепутанная ось отражения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берут отражение не относительно той же прямой. В результате меняется «не тот» знак координаты, и после двух действий точка не возвращается на место — границы фигуры остаются сдвинутыми в сторону.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поворот вместо обратного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поворот на 90° пытаются отменить поворотом на 180°. Но обратный поворот обязан иметь противоположный угол, поэтому фигура продолжает вращаться и не совпадает с исходной. Проверка по одной точке сразу это показывает.
</a:t>
            </a:r>
            <a:endParaRPr lang="en-US" sz="18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Смешали знак у сдвига и коэффициент гомотетии
</a:t>
            </a:r>
            <a:pPr algn="l" indent="0" marL="0">
              <a:lnSpc>
                <a:spcPct val="90000"/>
              </a:lnSpc>
              <a:buNone/>
            </a:pPr>
            <a:r>
              <a:rPr lang="en-US" sz="1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сдвиге «в плюс» перепутать направление легко: вместо (a,b) берут (−a,b) или забывают минус. В гомотетии часто путают увеличение и уменьшение, применяя k вместо 1/k, поэтому размер не восстанавливается.
</a:t>
            </a:r>
            <a:endParaRPr lang="en-US" sz="17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прикладных задачах обратимость помогает «откатить» ошибку: если объект размещён неверно, обратное преобразование возвращает его к корректной позиции.
</a:t>
            </a:r>
            <a:pPr algn="l" indent="0" marL="0">
              <a:lnSpc>
                <a:spcPct val="150041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можно восстановить исходное состояние, тем надёжнее проверка вычислений и построений, поэтому обратимые преобразования востребованы во многих областях.
</a:t>
            </a:r>
            <a:endParaRPr lang="en-US" sz="2201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обратимые преобразования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областей применения; дата: 13.05.2026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25260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173" y="4475475"/>
            <a:ext cx="5376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 для геометрии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без потерь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пару «преобразование и обратное», удобно проверять чертёж: после двух шагов вершины должны совпасть с исходными. Это снижает число ошибок в вычислениях и построении.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недостающих вершин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вершина получена после преобразования, обратное правило помогает восстановить исходную. Так проще находить координаты и объяснять решение на уроке, не теряя логику.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симметрии на рисунке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Осевую и центральную симметрии можно подтверждать обратимостью: применили симметрию дважды (или с нужным центром) — фигура возвращается. Несовпадение выдаёт ошибку.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координатами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превращает геометрию в проверяемые правила: знаки меняются по понятным направлениям, а сдвиги компенсируются противоположными векторами.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взаимно обратных преобразований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выполнить два преобразования подряд и получить тождественное преобразование, то есть исходную фигуру без изменений, первая операция точно имеет обратную к себе вторую.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по координатам достаточно нескольких точек фигуры: после двух шагов координаты всех проверенных образов совпадают с исходными. Это надёжный критерий на плоскости.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действие компенсирует первое: правила для параметров (вектор, угол, коэффициент) должны «отменять» изменения. Тогда любая точка возвращается в исходное место.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операции есть конкретное правило возврата: противоположный вектор сдвига, обратный угол поворота, то же отражение относительно той же прямой, обратный коэффициент гомотетии. Если хотя бы одно нарушено — пары нет.
</a:t>
            </a:r>
            <a:endParaRPr lang="en-US" sz="193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 теме «Взаимно обратные преобразования»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 обратные преобразования — это пары действий, которые взаимно отменяют друг друга и возвращают фигуру в исходное положение. Отражения, повороты, сдвиги и гомотетии с обратными параметрами помогают понимать симметрию, работать с координатами и проверять построения.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2026-05-13T10:10:23Z</dcterms:created>
  <dcterms:modified xsi:type="dcterms:W3CDTF">2026-05-13T10:10:23Z</dcterms:modified>
</cp:coreProperties>
</file>