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германские земли в XVIII веке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вошла в европейскую политику через войны, союзы и связи с германскими землями.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XVIII века и место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Россия перестала быть периферией и стала активным участником европейской политики. Германские земли оказались для неё одновременно источником союзов, соперничества и кадров.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поправка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и ГДР появились только после Второй мировой войны, поэтому к XVIII веку их применять нельзя. Тогда на немецких землях существовали совсем иные политические формы.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надстройкой была Священная Римская империя, включавшая десятки княжеств, епископств и вольных городов. Это был не единый национальный центр, а сложная система власти.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ведущие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Пруссия и Австрия: они наращивали влияние, соперничали за территории и лидирующие позиции, а малые княжества лавировали между сильными соседями.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«Германия» существовала в XVIII веке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 разворот к Европе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целенаправленно переориентировал внешнюю политику на Европу, добиваясь выхода к Балтике и участия России в общем дипломатическом пространстве континента.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 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«Окно в Европу» стало не лозунгом, а практикой: строились связи, открывались миссии, усиливался флот и расширялись контакты с северогерманскими портами.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из германских земель помогали в армии, на верфях, в медицине и науке, ускоряя модернизацию государства и его управленческого аппарата.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Россия получила союзников и технические ресурсы для борьбы со Швецией и Османской империей, а также уверенно вошла в европейский баланс сил.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земли: раздробленность и рост Пруссии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земли оставались политически раздробленными, но их связывали имперские институты, общие правовые рамки и постоянная конкуренция за влияние между сильными домами.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Пруссии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быстро превращалась в дисциплинированную военную монархию, где армия и административная централизация стали главными инструментами роста и внешнего веса.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малые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сохраняла роль опоры имперской системы и влияла на Центральную Европу, а меньшие княжества искали защиту у сильнейших покровителей и выгодные союзы.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как поле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Европы война изменила карты портов и крепостей. Россия продвигалась к Балтийскому морю, а германские и прибалтийские земли становились пространством переговоров, осад и дипломатических манёвров.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переговоры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затронули не только армии, но и торговые маршруты, снабжение городов и интересы местных правителей. Каждое продвижение войск усиливало значение дипломатии не меньше, чем пушек.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укрепление международного статуса России. Она вошла в систему европейского баланса сил уже не как внешняя сила, а как один из его участников.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как фон отношений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XVIII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военные конфликты и дипломатические развороты последовательно меняли положение России и германских держав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переход от северного соперничества к общеевропейскому балансу сил и разделам соседних территорий.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дворцовых переворотов и германский фактор
</a:t>
            </a:r>
            <a:endParaRPr lang="en-US" sz="2378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Анне Иоанновне и Елизавете Петровне иностранцы из германских земель занимали заметные посты в армии и канцеляриях, усиливая профессиональный характер службы.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преподаватели укрепляли академическую среду, особенно в Петербурге, где росла роль европейского образования и научной переписки.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Офицеры, инженеры и врачи приносили в Россию практические навыки, которые были нужны для строительства, военной организации и развития медицины.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сохранялись брачные и культурные связи с немецкими домами, поэтому германский фактор влиял не только на политику, но и на придворную 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 кем и из-за чего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Австрия часто сближались против Пруссии; малые княжества выбирали сильнейшего покровителя; всё определяли безопасность и контроль над территориями.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Ахенский мир закрепил успех Пруссии и показал, что германский вопрос решается через коалиции.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за австрийское наследство, 1748 год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мир изменил расстановку сил и сделал соперничество Берлина и Вены долговременным.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1756 году борьба Пруссии и Австрии за Силезию втянула в конфликт и Россию. Для Петербурга война стала испытанием статуса великой державы и проверкой союзов в Центральной Европе.
</a:t>
            </a:r>
            <a:endParaRPr lang="en-US" sz="1425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действовала успешно: после побед при Гросс-Егерсдорфе и Кунерсдорфе она вошла в Восточную Пруссию. Эти кампании показали, что Россия способна вести войну наравне с ведущими европейскими державами.
</a:t>
            </a:r>
            <a:endParaRPr lang="en-US" sz="1425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1762 года изменил внешнеполитический курс. Пётр III прекратил войну и вернул Пруссии занятые территории, что сразу вывело конфликт из прежней логики коалиционной борьбы.
</a:t>
            </a:r>
            <a:endParaRPr lang="en-US" sz="1497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и перелом 1762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Семилетней войны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укрепила международный престиж: её армия показала боеспособность в крупных европейских кампаниях, а дипломатия Петербурга стала восприниматься как фактор, с которым нельзя не считаться.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Пруссии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доказала, что может удержаться даже против сильной коалиции. Это усилило её самостоятельность и сделало Берлин одним из центров принятия решений в германском мире.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австрийских позиций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не утратила статуса великой державы, но её влияние в германских землях стало оспариваться всё заметнее. Соперничество Берлина и Вены приобрело долговременный характер.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европейская система стала менее устойчивой: союзы чаще менялись, а интересы держав сталкивались жёстче. Для германских земель это означало рост напряжённости и новой конкуренции.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контакты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и 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династические браки превращали политические союзы в семейные. Через родственные связи дворы Петербурга, Берлина, Дрездена и Вены получали не только престиж, но и устойчивые каналы переговоров.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при 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важную роль играло воспитание наследников. Принцы и принцессы, выросшие в германской среде, нередко приносили в Россию привычки придворной культуры, языковые навыки и европейские представления о власти.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Придворные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действовали повседневные формы влияния: этикет, подарки, переписка, обмен визитами. Такие связи помогали поддерживать доверие даже тогда, когда государства оказывались по разные стороны коалиций.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 элиту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при российском дворе немецкие принцессы и принцы становились частью элиты и влияли на кадровые решения, моду, образование и дипломатический язык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Балтике в Россию шли не только товары, но и навыки. Купцы и морские перевозчики связывали Санкт-Петербург с северогерманскими портами, а вместе с грузами перемещались книги, образцы техники и деловые практики.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специалисты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 и крепости империи приезжали специалисты самых разных профессий. Ремесленники, офицеры, архитекторы и аптекари помогали строить армию, управлять городами и развивать повседневную инфраструктуру.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обмена ощущалась и в крупных центрах, и в приграничных регионах. Санкт-Петербург и Рига стали ключевыми узлами, где встречались дипломатия, коммерция и движение людей между германскими землями и Россией.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транспорт и кадры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европейском взгляде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германских землях Россия постепенно переставала быть экзотической окраиной Европы. Её начали воспринимать как новую крупную силу, способную влиять на исход войн и дипломатических соглашений.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самой России особенно ценили немецкую учёность, университетскую подготовку и правовую культуру. Эти образцы помогали формировать чиновничество, врачебное дело и академическую среду.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интеллектуальный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усилило взаимный интерес к книгам, переводам и научным идеям. Через него германские и российские элиты разговаривали на общем языке рациональности, реформ и государственного устройства.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 стереотипы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рядом с интересом сохранялись и стереотипы. Немцев нередко описывали как особенно дисциплинированных, строгих и военных, а это влияло на политические и бытовые представления с обеих сторон.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 образы друг друга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Екатерины II опирался на европейскую переписку, союзы и личные связи, но решения императрица принимала в интересах Российской империи, а не семейных симпатий.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XVIII века; правление Екатерины II начинается в 1762 году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Екатерина II выстраивала отношения с германскими государствами как часть большой политики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акторы германского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германский мир XVIII века был не единым государством, а системой соперничающих центров силы. Россия участвовала в этой системе как внешний, но очень влиятельный игрок.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противостояние разворачивалось вокруг Пруссии и Австрии, а Россия влияла на исход европейского баланса.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характеристика германских земель и внешней политики России XVIII века
</a:t>
            </a:r>
            <a:endParaRPr lang="en-US" sz="12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пространство контактов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укрепляет позиции на Балтике. Порты и сухопутные маршруты связывают её с северогерманскими землями, где особенно важны торговля, военные поставки и поиск специалистов.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крупных европейских войн контакты становятся плотнее. Через Курляндию, Лифляндию и Пруссию проходят дипломатические миссии, перемещения войск и срочные экономические поставки.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столетия балтийское пространство превращается в устойчивую зону обмена. Здесь соединяются коммерция, кадровая миграция и политика великих держав.
</a:t>
            </a:r>
            <a:endParaRPr lang="en-US" sz="11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после разделов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Речи Посполитой изменили карту региона быстрее, чем многие ожидали. Пруссия получила новые территории и усилила свои позиции в Центральной Европе, а соседние государства вынуждены были считаться с этим ростом.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западной 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эти события означали продвижение к западным границам и более тесное участие в делах Центрально-Восточной Европы. Влияние Петербурга стало заметнее не только в войнах, но и в дипломатических расчётах.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в 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сделал соседство России и Пруссии постоянным фактором европейской политики. Отныне вопросы безопасности, границ и союзов всё чаще решались с оглядкой на два восточноевропейских центра силы.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Переустройство Восточной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XVIII века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создал прочную основу российско-германских связей: через династии, дипломатию, торговлю и армию стороны вошли в общий европейский мир, где соперничество и сотрудничество стали неразделимы.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2026-07-26T14:11:00Z</dcterms:created>
  <dcterms:modified xsi:type="dcterms:W3CDTF">2026-07-26T14:11:00Z</dcterms:modified>
</cp:coreProperties>
</file>