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Geburtstagsparty: тема школьного урока по немецкому языку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подарки и поздравления — учим немецкие слова легко и с радостью!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дне рождения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По-немецки день рождения — der Geburtstag, а весёлая вечеринка с друзьями — die Geburtstagsparty. Такие слова звучат в открытках, играх и коротких поздравлениях: Herzlichen Glückwunsch!, Viel Spaß!, Danke! Это простая и очень знакомая тема для детей.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39" y="1205754"/>
            <a:ext cx="140920" cy="1610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4941" y="3354690"/>
            <a:ext cx="165533" cy="1324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7349" y="1205754"/>
            <a:ext cx="161051" cy="16105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7787" y="1218843"/>
            <a:ext cx="165533" cy="13242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81209" y="3340378"/>
            <a:ext cx="140920" cy="161051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 Geburtstagsparty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Geburtstag называют главный праздник года — свой день рождения. Его легко запомнить, потому что дети сразу связывают его с подарками, тортом и радостным ожиданием гостей.
</a:t>
            </a:r>
            <a:endParaRPr lang="en-US" sz="1089" dirty="0"/>
          </a:p>
        </p:txBody>
      </p:sp>
      <p:sp>
        <p:nvSpPr>
          <p:cNvPr id="16" name="Text 3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Вечеринка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Party — это весёлый праздник, где играют, поют и радуются вместе. Для младших школьников это слово удобно учить рядом с картинкой, потому что оно сразу передаёт настроение.
</a:t>
            </a:r>
            <a:endParaRPr lang="en-US" sz="1171" dirty="0"/>
          </a:p>
        </p:txBody>
      </p:sp>
      <p:sp>
        <p:nvSpPr>
          <p:cNvPr id="17" name="Text 4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Geschenk помогает говорить о том, что дарят имениннику. Слово короткое и очень полезное: его можно повторять в диалоге, на открытке и в маленькой сценке на уроке.
</a:t>
            </a:r>
            <a:endParaRPr lang="en-US" sz="1173" dirty="0"/>
          </a:p>
        </p:txBody>
      </p:sp>
      <p:sp>
        <p:nvSpPr>
          <p:cNvPr id="18" name="Text 5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Gäste — это друзья и одноклассники, которые приходят на праздник. Это слово хорошо подходит для игр, где нужно назвать, кто пришёл поздравить именинника и кто стоит рядом.
</a:t>
            </a:r>
            <a:endParaRPr lang="en-US" sz="1074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 и свеча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Kuchen и die Kerze — две самые узнаваемые детали праздника. Ребёнок легко представляет торт со свечами, поэтому новые слова быстро связываются с реальной праздничной картинкой.
</a:t>
            </a:r>
            <a:endParaRPr lang="en-US" sz="10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3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1700" y="1286152"/>
            <a:ext cx="2009700" cy="19233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предметы и их названия по-немецки
</a:t>
            </a:r>
            <a:endParaRPr lang="en-US" sz="2557" dirty="0"/>
          </a:p>
        </p:txBody>
      </p:sp>
      <p:sp>
        <p:nvSpPr>
          <p:cNvPr id="10" name="Text 2"/>
          <p:cNvSpPr txBox="1"/>
          <p:nvPr/>
        </p:nvSpPr>
        <p:spPr>
          <a:xfrm>
            <a:off x="652425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 в центре стола
</a:t>
            </a:r>
            <a:pPr algn="ctr" indent="0" marL="0">
              <a:lnSpc>
                <a:spcPct val="100000"/>
              </a:lnSpc>
              <a:buNone/>
            </a:pPr>
            <a:r>
              <a:rPr lang="en-US" sz="4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стоит der Kuchen, а рядом ждут своего часа die Kerzen. Такая картинка сразу создаёт настроение дня рождения. Детям легко назвать знакомый предмет и повторить слово вслух без лишнего напряжения.
</a:t>
            </a:r>
            <a:endParaRPr lang="en-US" sz="1076" dirty="0"/>
          </a:p>
        </p:txBody>
      </p:sp>
      <p:sp>
        <p:nvSpPr>
          <p:cNvPr id="11" name="Text 3"/>
          <p:cNvSpPr txBox="1"/>
          <p:nvPr/>
        </p:nvSpPr>
        <p:spPr>
          <a:xfrm>
            <a:off x="2633700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Шары, которые всё украшают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Luftballons делают комнату праздничной и очень весёлой. Когда дети видят яркие шары, им проще запомнить новое слово и связать его с радостным событием, а не просто с переводом.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4614825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и открытка
</a:t>
            </a:r>
            <a:pPr algn="ctr" indent="0" marL="0">
              <a:lnSpc>
                <a:spcPct val="100000"/>
              </a:lnSpc>
              <a:buNone/>
            </a:pPr>
            <a:r>
              <a:rPr lang="en-US" sz="4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Geschenk и die Karte часто появляются вместе. Один предмет можно взять в руки, а другой прочитать глазами, поэтому дети быстро понимают разницу и учатся называть праздничные вещи по-немецки.
</a:t>
            </a:r>
            <a:endParaRPr lang="en-US" sz="1159" dirty="0"/>
          </a:p>
        </p:txBody>
      </p:sp>
      <p:sp>
        <p:nvSpPr>
          <p:cNvPr id="13" name="Text 5"/>
          <p:cNvSpPr txBox="1"/>
          <p:nvPr/>
        </p:nvSpPr>
        <p:spPr>
          <a:xfrm>
            <a:off x="6595950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праздничная сцена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торт, шары, свечи и подарки одновременно. Тогда новые слова собираются в одну весёлую картину, а урок превращается в маленький праздник без хлопот и без крошек на парте.
</a:t>
            </a:r>
            <a:endParaRPr lang="en-US" sz="10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Geburtstagsparty: простая 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связать слова с действиями и коротким рассказом о празднике.
</a:t>
            </a:r>
            <a:endParaRPr lang="en-US" sz="23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и вежливые фразы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фраза темы — Herzlichen Glückwunsch zum Geburtstag! Она звучит торжественно, но при этом легко повторяется хором. Дети быстро запоминают её как главное праздничное поздравление.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Alles Gute! и Viel Glück! подходят для открыток, маленьких сценок и устных упражнений. Они помогают сказать добрые пожелания просто и по-доброму, без длинных предложений.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Danke schön! нужна почти в каждом празднике: за подарок, за угощение и за внимание. Для второго класса особенно полезно учить её вместе с улыбкой и благодарным жестом.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Именинник по-немецки — das Geburtstagskind. Он находится в центре внимания, а вокруг него — die Gäste, которые пришли поздравить, улыбнуться и принести хорошее настроение.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удобно показать мальчика или девочку среди друзей, подарков и шаров. Слова der Junge, das Mädchen, lachen и freuen sich помогают описать весёлую сцену очень понятно и живо.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Именинник и гости на празднике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говорят на дне рождения по-немецки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gratuliere dir! — это простое и очень важное поздравление. Его легко сказать имениннику, а затем сразу улыбнуться, чтобы фраза звучала по-настоящему дружелюбно.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Hier ist ein Geschenk. — вот слова для вручения подарка. Короткое предложение помогает ребёнку не теряться и спокойно назвать действие, которое происходит прямо в момент поздравления.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Kuchen ist lecker. — удобная фраза, когда торт уже на столе. Дети быстро понимают её смысл, потому что вкусный торт — это один из самых приятных моментов праздника.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spielen zusammen. — фраза для игр, движения и командной радости. Она помогает говорить о празднике не только как о подарках, но и как о весёлом общении.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подготовке к празднику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праздник начинается задолго до прихода гостей и тортов.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92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199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199" y="924297"/>
            <a:ext cx="1790700" cy="17137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комнаты для дня рождения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57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которая улыбается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Luftballons и Girlanden, даже обычная комната выглядит как место для праздника. Яркие цвета сразу создают настроение, а слово bunt помогает детям запомнить, что всё вокруг может быть разноцветным и весёлым.
</a:t>
            </a:r>
            <a:endParaRPr lang="en-US" sz="1224" dirty="0"/>
          </a:p>
        </p:txBody>
      </p:sp>
      <p:sp>
        <p:nvSpPr>
          <p:cNvPr id="11" name="Text 3"/>
          <p:cNvSpPr txBox="1"/>
          <p:nvPr/>
        </p:nvSpPr>
        <p:spPr>
          <a:xfrm>
            <a:off x="2471518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Флажки и яркие картинки
</a:t>
            </a:r>
            <a:pPr algn="ctr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Fahnen и bunte Bilder делают оформление особенно заметным. Ребёнок легко находит их глазами на картинке, а затем повторяет немецкие слова вслух. Так новые названия запоминаются почти без усилий, как будто сами приклеиваются.
</a:t>
            </a:r>
            <a:endParaRPr lang="en-US" sz="1151" dirty="0"/>
          </a:p>
        </p:txBody>
      </p:sp>
      <p:sp>
        <p:nvSpPr>
          <p:cNvPr id="12" name="Text 4"/>
          <p:cNvSpPr txBox="1"/>
          <p:nvPr/>
        </p:nvSpPr>
        <p:spPr>
          <a:xfrm>
            <a:off x="492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для именинника
</a:t>
            </a:r>
            <a:pPr algn="ctr" indent="0" marL="0">
              <a:lnSpc>
                <a:spcPct val="100000"/>
              </a:lnSpc>
              <a:buNone/>
            </a:pPr>
            <a:r>
              <a:rPr lang="en-US" sz="5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плакат можно повесить над столом или у двери. Рядом хорошо смотрятся шарики, ленты и надпись с поздравлением, поэтому дети сразу понимают, что праздник уже начался и комната стала настоящей Geburtstagswelt.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737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до первого гостя
</a:t>
            </a:r>
            <a:pPr algn="ctr" indent="0" marL="0">
              <a:lnSpc>
                <a:spcPct val="100000"/>
              </a:lnSpc>
              <a:buNone/>
            </a:pPr>
            <a:r>
              <a:rPr lang="en-US" sz="5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комнаты начинается раньше, чем приходят гости. Сначала выбирают цвета, потом развешивают шары и гирлянды, а затем любуются результатом. Для детей это хороший способ увидеть, как слова связаны с действием.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помогают легко представить самый радостный момент праздника.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из шести слов помогает детям быстро узнать сцену с тортом, свечами и поздравлением на уроке немецкого языка.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Geburtstagsparty из материалов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на Geburtstagsparty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подарок по-немецки называется das Geschenk. Дети учатся говорить простую фразу Ich habe ein Geschenk für dich, чтобы показать внимание и доброжелательность.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качестве примеров удобно использовать знакомые предметы: ein Buch, ein Spiel, ein Ball, ein Puzzle. Такие слова легко связать с картинкой и реальной ситуацией вручения подарка.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важно понять, что подарок не обязан быть большим. Главное — радость, сюрприз и вежливые слова, которые звучат вместе с улыбкой.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88" y="1904976"/>
            <a:ext cx="343500" cy="27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50" y="1875276"/>
            <a:ext cx="208875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0013" y="1875276"/>
            <a:ext cx="33420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4563" y="1875276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7725" y="1875276"/>
            <a:ext cx="292425" cy="334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празднике и слова действия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5096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Musikstopp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помогает быстро услышать команду и отреагировать движением. Дети останавливаются, когда музыка замолкает, и повторяют знакомые слова без длинных объяснений.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7415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Rate-Spiel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Игра-угадайка тренирует внимание и слух. Ребёнок слушает подсказки, называет предметы праздника и повторяет слова в весёлой форме.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24187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Ballspiel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мячом подходит для коротких сценок и простых реплик. Во время движения легко запомнить глаголы spielen, werfen и lachen.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70642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Singen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делает тему живой и дружелюбной. Короткие песни помогают повторять слова ритмично, а вместе с ними запоминаются и простые фразы.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87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Tanzen und rennen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делает урок похожим на настоящий праздник. Танец, бег и смех помогают связать слова с действием и легко удержать их в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песня и танец делают Geburtstagsparty особенно весёлой. Когда дети слышат ритм и двигаются вместе, новые немецкие слова запоминаются легче и звучат увереннее.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Wir singen ein Lied показывает простое действие на празднике. Её легко повторять хором, а потом добавить жесты, хлопки и движение под музыку.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песни и танцы на празднике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устроить короткий школьный диалог о дне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простого диалога для 2 класса: от приветствия до прощания.
</a:t>
            </a:r>
            <a:endParaRPr lang="en-US" sz="24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на празднике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поздравить именинника и сказать добрые слова. Даже короткое Herzlichen Glückwunsch звучит тепло и делает общение дружелюбным и уважительным.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угощения дети учатся благодарить: danke, danke schön, bitte. Такие слова помогают показать, что подарок, торт и внимание были замечены и оценены.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пошло не так, полезно сказать entschuldigung. Это простое слово помогает исправить ситуацию спокойно и по-доброму, без лишних объяснений.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нужно аккуратно обращаться с вещами и подарками. Вежливые слова помогают не спешить, слушать других и сохранять хорошее настроение всей группы.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с поздравлением по-немецки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открытка для друга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открытке крупно написано Herzlichen Glückwunsch zum Geburtstag! Рядом нарисованы шарики и конфетти, чтобы поздравление выглядело празднично. Такой короткий текст легко прочитать, а слово Karte сразу связывается с красивой открыткой.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с тортом и улыбкой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вариант открытки может содержать фразу Alles Gute und viel Freude! На картинке хорошо смотрятся торт, свечи и улыбки детей. Короткие слова помогают младшим школьникам почувствовать, что немецкое поздравление может быть простым и очень красивым.
</a:t>
            </a:r>
            <a:endParaRPr lang="en-US" sz="12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Мини-проект: праздничная мини-сцена на немецком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Мини-сцена строится по роли: именинник, гость, подарок и поздравление.
</a:t>
            </a:r>
            <a:endParaRPr lang="en-US" sz="24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можно сказать по теме Geburtstagsparty
</a:t>
            </a:r>
            <a:endParaRPr lang="en-US" sz="2759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узнавание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называют знакомые слова о празднике: der Geburtstag, das Geschenk, der Kuchen, die Gäste. Они учатся узнавать эти слова на слух и по картинке.
</a:t>
            </a:r>
            <a:endParaRPr lang="en-US" sz="1381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и игра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последнем этапе дети используют слова в паре или в маленькой сценке. Они говорят коротко, уверенно и без длинных предложений.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в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простое поздравление и короткий ответ. Ребёнок может сказать Herzlichen Glückwunsch! или Ich habe ein Geschenk für dich.
</a:t>
            </a:r>
            <a:endParaRPr lang="en-US" sz="13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Geburtstagsparty: что запоминается после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остаются понятные слова, короткие фразы и хорошее настроение. Дети легко вспоминают торт, подарки, свечи и поздравления — и могут сказать это по-немецки.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2026-05-25T00:06:39Z</dcterms:created>
  <dcterms:modified xsi:type="dcterms:W3CDTF">2026-05-25T00:06:39Z</dcterms:modified>
</cp:coreProperties>
</file>