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Н и НН в наречиях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быстро находить исходное слово и выбирать Н или НН.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часто образуются от прилагательных и причастий, поэтому их написание зависит от основы. Это одно из самых частых мест ошибок в школьных работах, особенно в словах на -о и -е.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эта тема нужна в 7 классе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наречие и где в нем встречаются Н и НН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72125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наречия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обозначает признак действия, признака или другого признака: быстро, очень тихо, почти всегда. Оно помогает уточнять, как, когда и в какой степени происходит действие.
</a:t>
            </a:r>
            <a:endParaRPr lang="en-US" sz="1088" dirty="0"/>
          </a:p>
        </p:txBody>
      </p:sp>
      <p:sp>
        <p:nvSpPr>
          <p:cNvPr id="12" name="Text 3"/>
          <p:cNvSpPr txBox="1"/>
          <p:nvPr/>
        </p:nvSpPr>
        <p:spPr>
          <a:xfrm>
            <a:off x="4222700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Орфограмма в конце -о, -е
</a:t>
            </a:r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Н и НН чаще всего встречается в наречиях на -о и -е. Такие слова обычно образованы от прилагательных или причастий и сохраняют написание своей основы.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2497413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обычно не изменяется по числам, родам и падежам. Именно поэтому его легче узнать по вопросу и по роли в предложении, чем по окончанию.
</a:t>
            </a:r>
            <a:endParaRPr lang="en-US" sz="1178" dirty="0"/>
          </a:p>
        </p:txBody>
      </p:sp>
      <p:sp>
        <p:nvSpPr>
          <p:cNvPr id="14" name="Text 5"/>
          <p:cNvSpPr txBox="1"/>
          <p:nvPr/>
        </p:nvSpPr>
        <p:spPr>
          <a:xfrm>
            <a:off x="5947963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исходным 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сначала найти слово, от которого образовано наречие. Тогда становится понятно, одна буква Н или две уже были в основе.
</a:t>
            </a:r>
            <a:endParaRPr lang="en-US" sz="1071" dirty="0"/>
          </a:p>
        </p:txBody>
      </p:sp>
      <p:sp>
        <p:nvSpPr>
          <p:cNvPr id="15" name="Text 6"/>
          <p:cNvSpPr txBox="1"/>
          <p:nvPr/>
        </p:nvSpPr>
        <p:spPr>
          <a:xfrm>
            <a:off x="7673238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орфограмма проверяет не только память, но и умение видеть словообразование. Поэтому она особенно полезна для тренировки внимательности и грамотного письма.
</a:t>
            </a:r>
            <a:endParaRPr lang="en-US" sz="10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498027"/>
            <a:ext cx="4365000" cy="221459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правописания наречий на -о и -е в школьном курсе русского языка
</a:t>
            </a:r>
            <a:endParaRPr lang="en-US" sz="97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Покажем, как написание исходного слова переходит в наречие.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букв Н в наречии обычно повторяет написание исходного слова.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в таблице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сохраняет написание основы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прилагательное или причастие превращается в наречие на -о или -е, его основа обычно не меняется. Поэтому длинный становится длинно, а торжественный — торжественно: написание опирается на исходную форму.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без потерь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ищем исходное слово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глазами есть наречие, не нужно гадать по звучанию. Сначала надо восстановить слово, от которого оно образовано, и только потом проверять, сколько Н в нем уже было.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меняется, основа — нет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образовании наречия добавляется суффикс -о или -е, а написание основы сохраняется. Так возникают пары вроде безветренный — безветренно, где видно, что правило работает одинаково.
</a:t>
            </a:r>
            <a:endParaRPr lang="en-US" sz="117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одной и двух Н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последовательно определить написание в наречиях на -о и -е.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не ориентироваться только на звучание: важно увидеть исходную форму слова и проверить его написание.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Н сохраняется, если в исходном слове тоже писалась одна Н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правописания наречий, образованных от слов с одной Н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143" y="1062325"/>
            <a:ext cx="27030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наречии пишется НН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09596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Н переходит в наречие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исходное слово пишется с НН, то и наречие обычно сохраняет две буквы. Так работают пары: организованный — организованно, искренний — искренне.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704543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Безветренный — безветренно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этого типа двойная Н не исчезает при образовании наречия. Ученик видит ту же основу и переносит написание без изменений.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09596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не слух, а форму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слух такие слова могут казаться похожими, но решает не произношение, а исходная запись. Поэтому полезно сначала восстановить прилагательное или причастие.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704543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похожие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не путать пары, которые звучат близко, но пишутся по-разному. Например, путаный — путано, а организованный — организованно: здесь исходные модели разные.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примеры, которые чаще всего используются на уроке и в упражнениях.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темы урока; условное распределение по группам для учебной схемы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внимание нужно уделять трудным и смешанным моделям: именно там чаще всего возникает ошибка.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букв Н встречается в частотных моделях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по- и написание Н и НН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Находим модель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определяем, от какого слова образовано наречие. Приставка по- сама по себе не показывает, нужна одна Н или две.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Проверяем основу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смотрим на исходное слово: по-организованному, по-современному, по-искреннему пишутся так же, как их основы.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Сверяем с правилом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вызывает сомнение, его нужно проверить по правилу и по словарю. Тогда приставка по- не собьёт с правильного ответа.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06" y="1498328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49832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606" y="3300975"/>
            <a:ext cx="169650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формы и наречия: важное различие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 — не наречие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организован, построен, уверен называют признак предмета в краткой форме прилагательного или причастия. Они отвечают не на вопрос как? , а на вопрос каков? или какова?.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связано с действием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чаще всего поясняет глагол: действует организованно, отвечает искренне, говорит тихо. Оно показывает, каким образом совершается действие, и поэтому относится к другой части речи.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речи подсказывает орфограмму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правильно определяет часть речи, ему легче выбрать правило. Тогда не приходится переносить написание краткой формы на наречие и можно безошибочно проверить одну н или нн.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984254"/>
            <a:ext cx="4164900" cy="14148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«Правописание н и нн в наречиях»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самые частые трудности: сначала нужно найти исходное слово, а уже потом выбирать одну н или нн в наречии.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ошибка связана с неверным поиском исходного слова: если основа определена неправильно, в наречии появляется лишняя или недостающая буква н.
</a:t>
            </a:r>
            <a:endParaRPr lang="en-US" sz="1073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школьных работах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 правило по парам слов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ветреный и ветрено удобно писать рядом на карточке. Сравнение помогает заметить, что наречие сохраняет написание основы, если оно образовано по обычной школьной модели без изменений.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Пара, которая сразу показывает модель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 его отражение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стоят длинный — длинно и организованный — организованно, правило становится наглядным. Ученик видит не отдельные слова, а связь между ними: наречие как будто повторяет исходную форму.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требуют особой проверки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9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Путано и похожие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легко написать по памяти, не проверив основу. Однако внешнее сходство не заменяет правило: сначала нужно установить исходное слово и только потом выбирать написание.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79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полагайся на слух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бешено, мудрено и считано звучат привычно, но на слух нельзя определить орфограмму точно. Важно свериться со словарём и проверить, как пишется исходная форма.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82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 — сигнал к проверке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потратить несколько секунд на поиск исходного слова, чем допустить ошибку в диктанте. Для трудных случаев полезно запомнить написание вместе с примером из упражнения.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882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требуют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кажется знакомым, это ещё не значит, что оно пишется автоматически. Особая проверка нужна именно тогда, когда ученик сомневается или путает похожие модели.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орфограммы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выбрать одну н или нн в наречиях на -о и -е.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и в тренировочных заданиях полезно чаще возвращаться к самым типичным моделям, потому что именно они встречаются в диктантах и тестах.
</a:t>
            </a:r>
            <a:endParaRPr lang="en-US" sz="1098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упражнений по теме «Правописание н и нн в наречиях»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частыми оказываются обычные модели от прилагательных и причастий; отдельного повторения требуют наречия с приставкой по- и словарные случаи.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модели чаще всего встречаются в упражнениях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3667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слово в предложении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41037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Сверяй с предложением целиком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он говорил искренне показывает, что написание определяется не контекстом, а исходной основой. Такой способ проверки удобен в упражнениях и диктантах.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31432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вопрос к слову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обычно отвечает на вопрос как? и связано с действием. Это помогает отличить его от кратких форм прилагательных и причастий, где действует другое правило.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21828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смешивай с зависимыми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рядом есть зависимые слова, написание наречия не меняется. Они помогают понять смысл, но не влияют на количество букв н.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800" y="12223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исходную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важно не только само наречие, но и слово, от которого оно образовано. Именно исходная форма подсказывает, писать одну н или нн.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2043652"/>
            <a:ext cx="4365000" cy="112334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орфограмме «н и нн в наречиях»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слово с исходной формой и определите, сколько букв н должно быть в наречии.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похожие на слух слова подчиняются разным моделям: ответ зависит от исходного прилагательного или причастия, а не от звучания наречия.
</a:t>
            </a:r>
            <a:endParaRPr lang="en-US" sz="1106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проверка правила на примерах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ориентир помогает быстро проверять наречия на -о и -е: сначала ищем исходное слово, затем переносим его написание в наречие.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н может сохранять наречие, если в исходном слове было нн.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для наречий, образованных от прилагательных и причастий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как писать н и нн в наречиях без ошибок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ошибаться, сначала находят исходное слово, затем проверяют его написание и только после этого записывают наречие. Такой порядок делает правило понятным и надёжным.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2026-05-28T13:39:29Z</dcterms:created>
  <dcterms:modified xsi:type="dcterms:W3CDTF">2026-05-28T13:39:29Z</dcterms:modified>
</cp:coreProperties>
</file>