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Купринские «университеты»: жизненный опыт как основа творчества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для Куприна главным университетом и источником его прозы.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Куприн: жизнь, эпоха, творчество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Куприна прошла через военную школу, тяжёлый труд и журналистику. На фоне перемен конца XIX — начала XX века этот опыт сформировал его внимательный взгляд на человека и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«университеты» Куприна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учёба в аудиториях, а знания, полученные в кадетском корпусе, армии, редакциях и во время самых разных работ, где он видел жизнь без прикрас.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общался с людьми разных сословий: рабочими, рыбаками, извозчиками, артистами, цирковыми и служащими. Так он научился слышать живую речь и замечать характер в быту.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сделал его прозу предметной, психологически точной и человечной: в центре оказываются честь, сострадание, труд и внутренняя свобода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ранняя уязвимость личности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переживания позже помогли ему тонко изображать унижение, беззащитность и внутреннюю силу человека. Поэтому в его прозе так убедительно звучит тема сострадания к «маленькому человеку».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сочувствия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расставание с привычным семейным укладом и жизнь в закрытой среде приучили Куприна к постоянному самоконтролю. Он рано узнал чувство одиночества и зависимость от чужой воли.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неустойчивости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Кадетский корпус и Александровское военное училище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обучение усилило знание военной системы изнутри. Будущий писатель внимательно наблюдал психологию подчинения, офицерский быт и нравственные конфликты в замкнутой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Александровское военное училище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впечатления позже превратились в точные описания армии, строгого режима и человеческих испытаний в системе принуждения, особенно заметные в его прозе о военной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осмысление опыта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Куприн впервые столкнулся с жёстким распорядком, строевой дисциплиной и иерархией. Учёба давала выправку, но одновременно вызывала внутреннее сопротивление казённости и безличности.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Кадетский корпус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армии: между дисциплиной и разочарованием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подпоручиком дала Куприну непосредственное знание гарнизонного быта: казармы, офицерских разговоров, ежедневной рутины и той монотонности, которая постепенно истощает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увидел, насколько далеки реальность и романтический образ армии: за внешней выправкой скрывались скука, пьянство, мелочная власть и частое унижение человеческого достоинства.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сформировал его критический взгляд на военную среду. В его произведениях армия часто показана как система, где личность вынуждена бороться за собственное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профессий и знакомство с «низовой» Россией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узнавал речь и привычки мастеровых, крестьян, рабочих, мелких служащих, циркачей и актёров. Благодаря этому его персонажи говорят естественно, а их поведение всегда связано с реальной средой.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занятий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труд научил Куприна уважать практический опыт и видеть ценность в любом ремесле. Поэтому в его прозе так убедительно звучат сцены из городской толпы, порта, дороги и уличной жизни.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книжной условности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от одной работы к другой, Куприн видел повседневную жизнь без прикрас: шум улиц, тяжёлый труд, случайные встречи и разговоры простых людей. Эти впечатления сделали его наблюдения конкретными и зрительными.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пристань, мастерская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как школа факта и наблюдения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работа приучила Куприна быстро выделять главное в событии и строить текст вокруг точной, выразительной детали, которая сразу задаёт читателю ощущение достоверности.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закрепила разговорную интонацию его прозы. Реплики персонажей звучат естественно, а психологическое движение сцены развивается без искусственности и надуманности.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научился писать о месте действия конкретно и зримо: улица, редакция, казарма или трактир у него не просто фон, а живая среда с собственной атмосферой.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наблюдение с эмоциональной точностью, Куприн создавал рассказы и повести, где факт не ослабляет переживание, а, наоборот, усиливает его художественную силу.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жизненного опыта Куприна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биографических фактов о жизни и работе А. И. Куприна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опыт Куприна складывался из разных социальных сред, а не из одного биографического эпизода.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провинция сильнее всего определили его темы, а труд, журналистика и сцена придали прозе точность и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79579"/>
            <a:ext cx="279600" cy="248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92005"/>
            <a:ext cx="279600" cy="2236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79579"/>
            <a:ext cx="279600" cy="2485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труда в произведениях Куприна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в них не только физический труд, но и профессиональную гордость, ответственность за дело и способность сохранять достоинство в тяжёлых обстоятельствах.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мастеровые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повседневность часто связана с ограничениями и подчинением, но писатель ищет в них внутреннюю стойкость, чувство долга и способность к нравственному выбору.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 мелкие служащие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связаны с движением, разговорной стихией города и постоянным контактом с людьми. Через них писатель передаёт живую речь и бытовую правду эпохи.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Извозчики и путники дороги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морских и прибрежных сценах Куприна особенно заметны выносливость, взаимовыручка и зависимость человека от стихии. Труд здесь становится испытанием характера.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Рыбаки и морской труд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Куприна важны талант, дисциплина и уязвимость человека перед публикой. В этих образах особенно ясно видна его мысль о цене мастерства и личной свободы.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 и ученики сцены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превращался в литературные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сферы жизни Куприна становились источником тем, образов и художественных решений в его прозе.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впечатления у Куприна не копировались буквально, а перерабатывались в темы, конфликты и выразительные художественные детали.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биографии и творчестве А. И. Куприна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повесть объединила наблюдения Куприна за офицерской средой и показала, как система подчинения и формализма разрушает личность.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повесть «Поединок»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стала художественным итогом его армейского опыта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повесть объединила наблюдения Куприна за офицерской средой и показала, как система подчинения и формализма разрушает личность.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среда как мир человеческого достоинства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«Гамбринусе» и «Листригонах» труд показан как способ сохранить внутреннюю опору: мастерство, ответственность и верность своему делу становятся мерой личности.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Куприна интересует не внешняя эффектность работы, а её человеческая цена: усталость, риск, дисциплина и способность не потерять достоинство в трудной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«Белом пуделе» профессия связана не только с заработком, но и с нравственным выбором, потому что персонажи отвечают за тех, кто слабее и зависимее.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2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жизненное наблюдение превращается в сюжет
</a:t>
            </a:r>
            <a:endParaRPr lang="en-US" sz="2602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Куприн переводил реальный опыт в художественный рассказ или повесть.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Цирк, театр и зрелищная культура в купринской прозе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среда научила Куприна видеть труд артиста как постоянное преодоление: за ярким выступлением стоят страх, напряжение, тренировка и зависимость от публики.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Цирковые и театральные впечатления усилили в его прозе движение, визуальную выразительность и внимание к профессиям, где талант проверяется на глазах у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Артисты, музыканты, дрессировщики и сценические работники у Куприна важны не как эффектные фигуры, а как носители редкой смелости, дисциплины и внутренней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и южная городская среда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открыла Куприну мир шумного порта, где рядом существуют торговля, набережная, толпа, море и множество языков; этот опыт сделал его прозу более свободной и подвижной.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городская среда усилила интерес к контрастам: богатству и бедности, празднику и тяжёлому труду, случайной встрече и яркому человеческому характеру.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выросшие из купринских «университетов»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 точную статистику, а смысловую значимость тем в творчестве Куприна.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сострадание образуют ядро его прозы, а любовь и одиночество усиливают её психологическую глубину.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метод Куприна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строит повествование на точной жизненной детали, поэтому его сцены выглядят достоверными и убедительными даже тогда, когда сюжет остаётся предельно простым.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сохраняет лирическую интонацию: автор не только описывает событие, но и заставляет почувствовать его эмоциональный смысл и внутреннее напряжение.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сильной личности соединяется у Куприна с вниманием к обычному человеку, который способен на мужество, верность и нравственную стойкость.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сюжет, яркие характеры и соединение реализма с романтической приподнятостью помогают ему показывать красоту и драму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купринские «университеты» важны для читателя XXI века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показывает, что жизненная траектория без прямой академической линии может стать основой зрелого и глубокого творчества.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Нестандартный путь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напоминает, что понимание общества начинается с уважительного взгляда на людей разных сословий, характеров и судеб.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людям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Куприн — пример того, как личный опыт помогает лучше читать тексты, замечать детали и понимать скрытые смыслы.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литература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научили писателя видеть ценность мастерства, ответственности и реального человеческого усилия, а не только внешнего успеха.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когда жизнь становится литературой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Купринские «университеты» доказали, что подлинная литература рождается из наблюдения, труда и сочувствия к человеку. Именно поэтому его проза остаётся живой, точной и современной.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2026-05-23T18:35:39Z</dcterms:created>
  <dcterms:modified xsi:type="dcterms:W3CDTF">2026-05-23T18:35:39Z</dcterms:modified>
</cp:coreProperties>
</file>