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почвой: почему это важно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и поит растения, даёт воздух корням и влияет на чистоту воды вокруг.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плодородный слой накапливается очень медленно: даже небольшие изменения требуют времени. Почву ухудшают вытаптывание, пересыхание, сильные дожди, мусор и нехватка органических остатков. Уход помогает удерживать влагу и питать растения.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нуждается в заботе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песок, ил и глина — это основа её “скелета”. От их сочетания зависит, как быстро почва пропускает воду и насколько легко в ней развиваются корни.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находится в промежутках между частицами почвы. Она растворяет питательные вещества и помогает корням переносить полезные элементы к растению. Без воды рост становится слабее.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заполняет поры между частицами. Он нужен корням: без кислорода растения хуже растут. Плотная почва хуже снабжает корни воздухом.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делает почву темнее и рыхлее, а значит, плодороднее. В нём и рядом с ним работают бактерии и грибы: они превращают остатки растений в питание.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и живые организмы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живут в почве и прокладывают ходы. Через эти “трубочки” в землю лучше попадает воздух, а дождевая вода быстрее распределяется по слоям. Так улучшаются условия для корней.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листья, траву и корни. Они превращают остатки растений в вещества, которые могут использовать новые растения. Благодаря разложению в почве поддерживается запас питания.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живет в почве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 и основы ухода за растениями (обобщённое качественное сравнение причин).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 уплотняет землю, а эрозия уносит верхний слой — именно он содержит больше всего питательных веществ.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ухудшение дают причины, которые быстро меняют структуру почвы и разрушают верхний слой. Пересыхание и нехватка перегноя действуют медленнее, но снижают плодородие.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вредит почве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 полезнее редкий, но глубокий полив: вода должна добираться до корней. Частое смачивание “только сверху” помогает корням не углубляться и сушит нижние слои.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Поливайте так, чтобы не оставались лужи. Если вода задерживается на поверхности, она хуже проникает вглубь и может усилить размывание верхнего слоя почвы.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 для полива — утро или вечер: в это время испарение обычно меньше. Дополнительно удержать влагу помогает мульча, которая защищает поверхность почвы.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полив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грядкой в течение сезона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помогающая сохранять влагу и рыхлую структуру почвы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03617"/>
            <a:ext cx="4063200" cy="2862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что даёт каждый способ и когда его лучше применять в огороде или на школьной клумбе.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сочетание нескольких приёмов: питание (компост) + защита поверхности (мульча) + подходящая структура (рыхление) + восстановление через смену культур (севооборот).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 и основы ухода за растениями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улучшения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готовят из листьев, скошенной травы и растительных остатков. Со временем смесь превращается в тёмную рыхлую массу с запахом земли — это признак созревания.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улучшает структуру почвы: она становится более рыхлой и лучше удерживает воду. Это повышает плодородие и помогает растениям получать нужные вещества равномернее.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компост нельзя добавлять пластик, стекло и металл, а также больные растения. Такие материалы и остатки могут загрязнить почву и ухудшить качество компоста.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и перегной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Мульча — это слой травы, листьев, соломы или коры, который закрывает поверхность почвы. Она снижает испарение воды, помогает избежать перегрева земли и сдерживает рост сорняков.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мульча уменьшает размывание верхнего слоя и помогает сохранить влажность ближе к корням. Так растения получают воду дольше, а почва меньше “уплотняется” от ударов капель дождя.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Мульча защищает верхний слой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естествознания и основы ухода за растениями; точные проценты не являются измеренными данными.
</a:t>
            </a:r>
            <a:endParaRPr lang="en-US" sz="88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Ухоженная почва удерживает больше влаги в верхнем слое: она лучше «держит» воду у корней и медленнее высыхает в жаркую погоду.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уход влияет сразу на несколько показателей: больше влаги и живых организмов, меньше сорняков и более рыхлая структура.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после ухода и без ухода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особенно опасен на сухих участках: он уносит мелкие частицы почвы и оставляет более плотную, бедную органикой «пыль».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начинается там, где почва открыта: дождь ударяет прямо по поверхности, разрушает комочки и смывает верхний, самый плодородный слой на землю ниже.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эрозию травяной покров и кустарники, мульча и правильные посадки на склонах: они уменьшают размыв, связывают грунт корнями и задерживают частицы.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быстрой потери — отсутствие защитного покрова: без травы и мульчи почва не удерживается корнями и быстро пересыхает.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Эрозия: когда почву уносит вода и ветер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почве нужна помощь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состояния почвы и соответствующие причины ухудшения, по школьному описанию ухода за растением.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" y="1445121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 газонов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хождение по одному месту уплотняет землю. Корням становится трудно получать воздух и воду, а поверхность быстро высыхает, даже если рядом достаточно влаги.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Оставленный мусор мешает органическим остаткам разлагаться, ухудшает состояние верхнего слоя. Загрязнения также могут засорять почву и мешать жизни почвенных организмов.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частое и не по назначению использование средств может нарушать естественный баланс почвы. Тогда растения получают меньше полезных веществ, а микроорганизмам становится сложнее работать.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снятие верхнего слоя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постоянно разрушать или убирать верхний слой почвы, пропадает основная «рабочая» часть с перегноем. Почва дольше восстанавливается, а растения растут слабее.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почве дома и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52881"/>
            <a:ext cx="4063200" cy="19847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естествознание; обобщенные характеристики по типам почв.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почвы ведут себя с водой и воздухом, и почему способ ухода нужно подбирать под конкретный участок.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растениям часто подходит суглинистая почва: она сочетает влагу и доступ воздуха. Для песчаной и глинистой нужны разные акценты в уходе.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сезон — план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посадки продумывают, какие культуры где будут расти. Цель — не повторять одни и те же растения на одном месте, чтобы почва не теряла питательные вещества.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Чередуют группы культур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одной культуры высаживают другую: чередуют бобовые, корнеплоды и листовые. Так растения используют разные запасы почвы и вредители реже находят «свою» грядку.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бобовых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обогащают почву азотом благодаря особым бактериям на корнях. Поэтому после них последующим культурам легче наращивать зелень и рост.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Закрепляют результат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сезона оценивают состояние грядки: влажность, наличие сорняков, качество роста. На основе наблюдений корректируют следующий план севооборота.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 чередование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зависимость по описанию школьного курса; график не основан на конкретных измерениях.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регулярном уходе верхний слой меньше пересыхает, сорняки растут медленнее, а растения получают более стабильные условия для развития корней.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изменений отражает основную закономерность: полив, мульча и компост поддерживают влагу и структуру, поэтому рост становится устойчивее и быстрее.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без ухода и с уходом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ухоженной почве червям проще прокладывать ходы. Их работа улучшает воздухообмен и помогает воде быстрее проникать к корням. Когда поверхность покрыта мульчей и в почве есть перегной, черви чувствуют себя лучше.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ходы дождевого червя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листьев и растительных остатков в почве появляется питание для новых растений. Бактерии и грибы превращают органику в вещества, которые легко усваиваются корнями. Поэтому мульча и компост поддерживают этот «круговорот».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«кухня» бактерий и грибов
</a:t>
            </a:r>
            <a:endParaRPr lang="en-US" sz="1247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долго пересыхает или становится слишком плотной, многим организмам трудно жить. Снижается активность разложения, почва хуже восстанавливается после посадок. Упругий, рыхлый слой — признак здоровой почвенной жизни.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пустеет: пересыхание и уплотнение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дом для живых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берегут, когда не ходят по влажным грядкам: лишнее давление уплотняет землю и мешает корням получать воздух и воду, а также ускоряет пересыхание поверхности.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Поливают растения по потребности, удаляют сорняки и не оставляют землю голой. Важно не загрязнять участок мусором, чтобы почвенные организмы могли нормально работать.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Вовремя добавляют компост и укрывают поверхность мульчей. Это сохраняет влагу, уменьшает испарение, защищает от перегрева и помогает поддерживать рыхлую структуру верхнего слоя.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бережного ухода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восстанавливается медленно, поэтому бережный уход особенно важен. Компост, мульча, полив, чередование растений и защита от эрозии помогают сохранить плодородие и здоровье участка.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почву можно сохранить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2026-05-12T08:19:24Z</dcterms:created>
  <dcterms:modified xsi:type="dcterms:W3CDTF">2026-05-12T08:19:24Z</dcterms:modified>
</cp:coreProperties>
</file>