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image" Target="../media/image-6-16.png"/><Relationship Id="rId17" Type="http://schemas.openxmlformats.org/officeDocument/2006/relationships/image" Target="../media/image-6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значение пресмыкающихся: ключевые 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— древние животные, освоившие сушу и значимые для экологии и человека.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возникли около 320 миллионов лет назад, преодолев зависимость от воды. Их развитие стало важным этапом в освоении суши позвоночными и появлении новых видов животных.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появления пресмыкающихся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первых пресмыкающихся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320 млн лет назад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первые котилозавры — древние пресмыкающиеся с кожей, способной защищать от высыхания.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10675" y="20503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палеозой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Котилозавры начинают размножаться вне водоёмов, что стало ключевым адаптивным успехом.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24050" y="28924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Пермский период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распространение пресмыкающихся на суше, колонизация различных экосистем.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910675" y="382732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 развитие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занимают новые ниши, конкурируя с другими древними позвоночными животными.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Роговой покров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прочной чешуи защищало от потери влаги и вредных воздействий. Это дало возможность жить в более сухих условиях и обеспечило выживание на суше.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Амниотическое яйцо и дыхание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амниотического яйца с защитной оболочкой позволило размножаться без воды. Развитая вентиляция легких обеспечила эффективное дыхание и высокую активность.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новшества пресмыкающихся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биологических связей, 2020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древо позвоночных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отражает, как пресмыкающиеся связаны с птицами и млекопитающими, показывая их важную роль в эволюции.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были важным этапом в истории позвоночных и дали начало многим современным группам.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669" y="1440450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74156" y="14443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881" y="1456483"/>
            <a:ext cx="218400" cy="1941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625844" y="1440450"/>
            <a:ext cx="197925" cy="2262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386331" y="1466190"/>
            <a:ext cx="218400" cy="17472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2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современных пресмыкающихся
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2137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Распространены по всему миру, разнообразны по размерам и экологии, могут менять цвет и терять хвост для спасения.
</a:t>
            </a:r>
            <a:endParaRPr lang="en-US" sz="1500" dirty="0"/>
          </a:p>
        </p:txBody>
      </p:sp>
      <p:sp>
        <p:nvSpPr>
          <p:cNvPr id="22" name="Text 3"/>
          <p:cNvSpPr txBox="1"/>
          <p:nvPr/>
        </p:nvSpPr>
        <p:spPr>
          <a:xfrm>
            <a:off x="198445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Обладают ядовитыми и неядовитыми видами, охотятся на мелких животных и обладают уникальной гибкостью тела.
</a:t>
            </a:r>
            <a:endParaRPr lang="en-US" sz="1500" dirty="0"/>
          </a:p>
        </p:txBody>
      </p:sp>
      <p:sp>
        <p:nvSpPr>
          <p:cNvPr id="23" name="Text 4"/>
          <p:cNvSpPr txBox="1"/>
          <p:nvPr/>
        </p:nvSpPr>
        <p:spPr>
          <a:xfrm>
            <a:off x="375517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твердый панцирь, обитают как в лесах, так и в водоёмах, живут до нескольких десятков лет.
</a:t>
            </a:r>
            <a:endParaRPr lang="en-US" sz="1500" dirty="0"/>
          </a:p>
        </p:txBody>
      </p:sp>
      <p:sp>
        <p:nvSpPr>
          <p:cNvPr id="24" name="Text 5"/>
          <p:cNvSpPr txBox="1"/>
          <p:nvPr/>
        </p:nvSpPr>
        <p:spPr>
          <a:xfrm>
            <a:off x="552590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хищники с мощными челюстями, предпочитают тропические реки и болота для жизни.
</a:t>
            </a:r>
            <a:endParaRPr lang="en-US" sz="1500" dirty="0"/>
          </a:p>
        </p:txBody>
      </p:sp>
      <p:sp>
        <p:nvSpPr>
          <p:cNvPr id="25" name="Text 6"/>
          <p:cNvSpPr txBox="1"/>
          <p:nvPr/>
        </p:nvSpPr>
        <p:spPr>
          <a:xfrm>
            <a:off x="72966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Гаттерии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Редкий вид, сохранившийся лишь в Новой Зеландии, с уникальными чертами древних пресмыкающихся.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Гекконы длиной около 3 см — одни из самых миниатюрных, а анаконда может достигать 6 метров. Это демонстрирует широкий диапазон размеров в группе.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маленькие и крупные пресмыкающиеся
</a:t>
            </a:r>
            <a:endParaRPr lang="en-US" sz="1083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Чешуя, роговые щитки и панцири выполняют защитные функции. Например, панцирь черепах защищает от хищников, а чешуя змей помогает скользить без повреждений.
</a:t>
            </a:r>
            <a:endParaRPr lang="en-US" sz="964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кожного покрова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Хамелеоны меняют цвет для маскировки, ящерицы сбрасывают хвост при опасности, что отвлекает хищников и повышает шансы на выживание.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и спасательные приёмы
</a:t>
            </a:r>
            <a:endParaRPr lang="en-US" sz="1282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 особенности внешнего вида пресмыкающихся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пресмыкающиеся — хищники, регулируют численность грызунов и насекомых, обеспечивая природный баланс.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питаются растительной пищей, как игуаны, влияя на распространение растений и состав экосистем.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они связаны с разными звеньями пищевой цепи и поддерживают стабильность природных сообществ.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пресмыкающихся в пищевых цепях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590221"/>
            <a:ext cx="4063200" cy="2450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разнообразие видов, крупнейших представителей и уникальные группы на разных континентах.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разнообразие пресмыкающихся наблюдается в тропических регионах с уникальными эндемиками.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IUCN Red List, 2023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пресмыкающихся по континентам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343" y="994725"/>
            <a:ext cx="2794270" cy="283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168" y="994725"/>
            <a:ext cx="2794270" cy="283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032050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черепахи способны снижать обмен веществ, чтобы переносить засуху. Это позволяет им долго обходиться без воды и пищи в суровых условиях.
</a:t>
            </a:r>
            <a:endParaRPr lang="en-US" sz="805" dirty="0"/>
          </a:p>
        </p:txBody>
      </p:sp>
      <p:sp>
        <p:nvSpPr>
          <p:cNvPr id="9" name="Text 2"/>
          <p:cNvSpPr txBox="1"/>
          <p:nvPr/>
        </p:nvSpPr>
        <p:spPr>
          <a:xfrm>
            <a:off x="1032051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в засушливых районах
</a:t>
            </a:r>
            <a:endParaRPr lang="en-US" sz="1086" dirty="0"/>
          </a:p>
        </p:txBody>
      </p:sp>
      <p:sp>
        <p:nvSpPr>
          <p:cNvPr id="10" name="Text 3"/>
          <p:cNvSpPr txBox="1"/>
          <p:nvPr/>
        </p:nvSpPr>
        <p:spPr>
          <a:xfrm>
            <a:off x="5134875" y="4246777"/>
            <a:ext cx="24381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Пустынная агама изменяет окраску тела для отражения солнечных лучей и охлаждения. В то время как жёлтая анаконда зимует в норах, избегая холода и высыхания.
</a:t>
            </a:r>
            <a:endParaRPr lang="en-US" sz="805" dirty="0"/>
          </a:p>
        </p:txBody>
      </p:sp>
      <p:sp>
        <p:nvSpPr>
          <p:cNvPr id="11" name="Text 4"/>
          <p:cNvSpPr txBox="1"/>
          <p:nvPr/>
        </p:nvSpPr>
        <p:spPr>
          <a:xfrm>
            <a:off x="5134876" y="3970775"/>
            <a:ext cx="24381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и маскировка
</a:t>
            </a:r>
            <a:endParaRPr lang="en-US" sz="1259" dirty="0"/>
          </a:p>
        </p:txBody>
      </p:sp>
      <p:sp>
        <p:nvSpPr>
          <p:cNvPr id="12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пресмыкающихся к экстремальным условиям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Амниотическое яйцо пресмыкающихся имеет твёрдую или кожистую скорлупу, что позволяет откладывать его на суше без риска высыхания эмбриона и защиты от внешних воздействий.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пресмыкающихся откладывают яйца, однако у некоторых змей и ящериц встречается живорождение, что повышает шансы на выживание потомства в суровых условиях.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потомстве у пресмыкающихся встречается редко: только крокодилы проявляют охрану гнёзд и помогают молодняку выбраться из яйца, тогда как у других видов уход минимален или отсутствует.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пресмыкающихся: особенности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численности и состояния пресмыкающихся часто отражают качество среды обитания и уровень загрязнения, что делает их важными биоиндикаторами экологического здоровья.
</a:t>
            </a:r>
            <a:endParaRPr lang="en-US" sz="160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регулировать количество вредных насекомых и грызунов помогает поддерживать стабильность экосистем, а их исчезновение служит предупреждением о надвигающихся экологических проблемах.
</a:t>
            </a:r>
            <a:endParaRPr lang="en-US" sz="1605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как индикаторы состояния природы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естественной среды обитания вследствие вырубки лесов и городского строительства существенно сокращает доступные территории для многих видов пресмыкающихся.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почвы и воды химическими веществами ухудшает качество среды, негативно влияя на здоровье и репродуктивные способности животных.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остаётся серьёзной проблемой, особенно из-за охоты на пресмыкающихся ради ценной кожи и яиц, что ведёт к резкому падению численности.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создают новые сложности выживания, вызывая смещение ареалов и нарушения природных циклов, что влияет на устойчивость популяций.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для пресмыкающихся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 и NatureServe, 2023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численности пресмыкающихся за последние десятилетия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численности особенно выражено в тропических регионах из-за активного влияния человека и утраты среды обитания.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Тенденция указывает на необходимость усиления охраны и мониторинга пресмыкающихся для предотвращения дальнейшего падения популяций.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инициативы и российские проекты активно нацелены на сохранение редких видов пресмыкающихся и восстановление их естественной среды обитания.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Приморье реализуется успешный проект по защите дальневосточной черепахи, где участвуют учёные и волонтёры, обеспечивая контроль и мониторинг популяций.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важны меры по запрещению торговли редкими видами и популяризация экотуризма, способствующего привлечению общественного внимания к охране природы.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по охране пресмыкающихся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Древнем Египте змеи, особенно кобры, считались символом королевской власти и защиты. Они часто изображались на царских диадемах, олицетворяя мощь и мудрость правителя.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змеи в Древнем Египте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Дракон в мифологии Китая — объединение черт змеи и ящера, знак силы и удачи. Он занимает центральное место в праздниках и национальных легендах, символизируя гармонию и могущество.
</a:t>
            </a:r>
            <a:endParaRPr lang="en-US" sz="95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Мифический дракон в китайской культуре
</a:t>
            </a:r>
            <a:endParaRPr lang="en-US" sz="1374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русских народных сказках и преданиях змея часто ассоциируется одновременно с опасностью и мудростью. Образ этих пресмыкающихся наполнен символизмом возрождения и испытаний героя.
</a:t>
            </a:r>
            <a:endParaRPr lang="en-US" sz="95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в русском фольклоре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в культуре и мифологии народов мира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 некоторых змей применяется для создания лекарств, таких как анальгетики и препараты для снижения артериального давления, что спасает жизни пациентов с сердечными заболеваниями.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змеиных ядов изучаются как средства для лечения тромбозов и инсультов, способствуя быстрому восстановлению кровотока и снижению осложнений.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методы используют мумие из панциря черепах, а учёные исследуют ящериц для разработки новых антибиотиков, что расширяет арсенал медицины против инфекций.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пресмыкающихся в медицине и фармакологии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торговля экзотическими животными стимулирует разведение пресмыкающихся в неволе, обеспечивая спрос при снижении давления на дикие популяции.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крокодилов и змей широко используется в производстве изделий — от сумок до обуви, что создаёт значимый экономический сектор в лёгкой промышленности.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Экотуризм в регионах с разнообразной фауной, таких как Африка и Индонезия, приносит доход местным сообществам и мотивирует сохранение природных местообитаний.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пресмыкающиеся: современные примеры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контролируют численность насекомых и грызунов, уменьшая ущерб посевам и способствуя сохранению сельскохозяйственных культур.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этих животных, включая рытьё нор и опыление, улучшает структуру почв и поддерживает жизнеспособность экосистемы.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пресмыкающихся помогает предсказывать экологические изменения и разрабатывать стратегии охраны редких видов для будущих поколений.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также играют важную роль в поддержании биологического разнообразия, обеспечивая устойчивость природных сообществ в меняющемся мире.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пресмыкающихся для природы и человека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— ключевые участники экосистем и источники научных знаний. Их охрана и изучение необходимы для сохранения биоразнообразия и предотвращения экологических кризисов в будущем.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и будущее исследований пресмыкающихся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2026-05-08T21:50:50Z</dcterms:created>
  <dcterms:modified xsi:type="dcterms:W3CDTF">2026-05-08T21:50:50Z</dcterms:modified>
</cp:coreProperties>
</file>