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7. Как при знакомстве представить других?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коротко и вежливо представлять человека по-немецки и по-русски.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представлять других людей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помогает быстро начать разговор без неловкости. В школе дети знакомят друзей, родителей, братьев, сестёр и одноклассников, а вежливая фраза сразу делает общение спокойным и дружелюбным.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представить другого человека по-немецки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 назвать человека по имени и помочь двум людям познакомиться. Самая короткая фраза для этого — «Das ist …», после которой сразу называют имя.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нужно, к имени добавляют, кто этот человек: друг, подруга, мама, брат или одноклассник. Тогда фраза звучит чуть полнее, но остаётся очень короткой.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особенно удобны простые образцы: их легко запомнить, быстро сказать вслух и использовать в паре на уроке без длинного текста.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можно представить на уроке и в жизни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папа и вся семья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представить маму, папу, брата или сестру, когда дома приходит гость. Такая сцена выглядит просто и понятно: улыбка, жест рукой и короткая фраза сразу показывают, кто есть кто.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или новый одноклассник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часто знакомят нового ученика или друга. Один ребёнок говорит: «Das ist …», а другой отвечает приветствием. На картинке хорошо смотрятся два школьника и взрослый, который помогает им познакомиться.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запомнить короткое «Das ist …» и вариант с уточнением: «mein» или «meine».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помогают быстро представить человека без длинной фразы.
</a:t>
            </a:r>
            <a:endParaRPr lang="en-US" sz="1751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знакомство в немецкой фразе
</a:t>
            </a:r>
            <a:endParaRPr lang="en-US" sz="2771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простом школьном диалоге: сначала представляют человека, затем звучит приветствие.
</a:t>
            </a:r>
            <a:endParaRPr lang="en-US" sz="15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1161" y="3245638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300298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78105"/>
            <a:ext cx="440100" cy="391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и фразы урока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«Hallo» и «Guten Tag» помогают начать разговор спокойно и дружелюбно. Они подходят и для класса, и для дома, когда нужно вежливо обратиться к человеку.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или моя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«mein» и «meine» показывают, как коротко назвать своего человека. Для детей это удобные образцы, которые помогают не путаться и говорить правильно.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 подруга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«Freund» и «Freundin» помогают сказать, кто именно перед нами. Такие примеры легко запомнить, потому что они часто встречаются в детских диалогах.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«Mutter», «Vater», «Bruder» и «Schwester» нужны, когда ребёнок представляет родных. Они особенно полезны в домашних сценках и на уроке с картинками.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модель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«Das ist …» — это самый простой способ представить человека. После неё сразу называют имя, поэтому речь получается ясной и очень короткой.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вежливое знакомство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знакомство начинается со спокойного голоса, улыбки и открытой позы. Когда ребёнок смотрит на собеседника и показывает рукой на того, кого представляет, фраза звучит очень естественно.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это не строгий экзамен, а добрый школьный разговор. Простота, ясность и приветливый тон делают первое обращение понятным и приятным.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не запутаться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«Das ist …»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короткая фраза сразу показывает, что сейчас представляют другого человека. Она задаёт начало и помогает слушателю понять, что будет названо имя.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имя и уточнение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имени можно добавить: друг, подруга, мама, брат или сестра. Тогда сразу ясно, кто именно перед нами, и фраза становится точнее.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без путаницы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подобраны аккуратно, люди не путаются и быстро понимают смысл. Ребёнку легче говорить, когда фраза короткая и построена по одному образцу.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39986"/>
            <a:ext cx="526500" cy="526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038" y="1384361"/>
            <a:ext cx="414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69236"/>
            <a:ext cx="526500" cy="46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мужскими и женскими словами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«Mein» для простых примеров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«mein» удобно ставить перед словами мужского и среднего рода в начальных образцах: «mein Freund», «mein Bruder». Так ребёнку легче запомнить готовую модель.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помогают запомнить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полезно сравнивать: друг — подруга, брат — сестра, папа — мама. Такие пары делают различие между словами наглядным и понятным.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«Meine» для женских слов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«meine» используется перед словами женского рода: «meine Freundin», «meine Mutter», «meine Schwester». Эти примеры хорошо повторять вслух парами.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сразу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не нужно учить все правила сразу. Достаточно нескольких образцов, чтобы уверенно строить короткие фразы и не теряться в разговоре.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имя забылось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спокойно исправить ошибку при знакомстве и продолжить разговор без смущения.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 должно быть в представлении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говори слишком тихо или слишком быстро: имя могут не расслышать, и знакомство получится путаным. Лучше произносить короткую фразу ясно, спокойно и с дружелюбной интонацией.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заменяй имя словами вроде «этот» или «та». Для знакомства важны точные слова: они помогают сразу понять, кто перед нами, и делают речь вежливой.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ставь людей в неправильном порядке и не начинай с того, кого только что увидел впервые. Сначала представляют того, о ком хотят сказать, а потом называют имя.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 собеседника, не смейся над именем и не забывай приветствие. Вежливое представление всегда начинается с уважения, а не с шума и спешки.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используют эти фразы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появляется новый ученик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детям познакомиться с новым одноклассником. Один ребёнок говорит: «Das ist ...», а остальные улыбаются и отвечают приветствием. Такая сценка легко оживает в классе с партами, доской и дружелюбными лицами.
</a:t>
            </a:r>
            <a:endParaRPr lang="en-US" sz="826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или кружок после уроков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 или в кружке дети знакомят друзей между собой. Один ребёнок называет другого, и рядом сразу возникает весёлая, но вежливая атмосфера. На рисунке хорошо смотрятся улыбки, небольшая дистанция и ощущение дружелюбной встречи.
</a:t>
            </a:r>
            <a:endParaRPr lang="en-US" sz="795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пришли домой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двери ребёнок представляет гостю маму, папу, брата или сестру. В комнате звучит короткое «Hallo», потом имя, и разговор сразу становится спокойным. Для картинки подходят домашний уют, добрые взгляды и жест рукой в сторону близкого человека.
</a:t>
            </a:r>
            <a:endParaRPr lang="en-US" sz="8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и представление — не одно и то же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059760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представление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059778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называет другого: «Das ist ...». Это помогает двум людям понять, с кем они сейчас встретились, и сразу создаёт понятную и вежливую ситуацию.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33980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знакомство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333998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приветствия люди уже говорят друг с другом сами. Они отвечают, улыбаются и начинают короткий разговор, потому что первый шаг к общению уже сделан.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гостя дома по-немецки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последовательность коротких и вежливых фраз для знакомства у двери или в комнате.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готовых фраз для второго класса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«Hallo, das ist Tom.» и «Guten Tag, das ist meine Freundin Anna.» Эти образцы помогают начать знакомство коротко и без лишних слов, а имя сразу делает фразу понятной.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«Das ist mein Freund Leo.» Такие фразы удобно менять под любую ситуацию: достаточно заменить имя или слово, которое обозначает человека, и речь уже готова к уроку.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«Das ist mein Bruder Max.» и «Das ist meine Mutter.» В этих примерах видно, как маленькое уточнение помогает быстро понять, кто перед нами, и не запутаться.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дружелюбный диалог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собеседника и одна улыбка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диалог начинается спокойно: дети стоят на удобном расстоянии, смотрят друг на друга и улыбаются. В такой сцене легко представить короткую фразу знакомства, которая звучит естественно и совсем не страшно.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без лишних слов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важно показать простые жесты: поворот к собеседнику, открытая поза, добрый взгляд. Тогда даже одна фраза «Das ist ...» выглядит как настоящий мостик между людьми, а не как школьный экзамен.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после знакомства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реплик, которая помогает продолжить разговор после первого представления.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напоминает: достаточно запомнить несколько шагов, чтобы первое знакомство прошло уверенно и спокойно.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 помогают второкласснику говорить на немецком ясно, вежливо и без страха ошибиться.
</a:t>
            </a:r>
            <a:endParaRPr lang="en-US" sz="1499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7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другого человека строится на короткой формуле «Das ist ...», имени и вежливом тоне. Если говорить ясно и спокойно, знакомство получается добрым, понятным и очень лёгким.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2026-05-25T00:08:05Z</dcterms:created>
  <dcterms:modified xsi:type="dcterms:W3CDTF">2026-05-25T00:08:05Z</dcterms:modified>
</cp:coreProperties>
</file>