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основные подходы к размножению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ключевой процесс поддержания жизни и разнообразия на Земле.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механизмов размножения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началось с древних времен и развивается до сих пор, благодаря открытиям в микроскопии и генетике. Эти знания объясняют разнообразие и приспособляемость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значение размножения в биологии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это процесс образования новых особей, приводящий к увеличению численности вида и обеспечивающий передачу жизни из поколения в поколение.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размножении передаётся наследственная информация в виде ДНК, что определяет признаки и свойства потомков, поддерживая преемственность видов.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стабильность и устойчивость популяций, что важно для сохранения биологического разнообразия и функционирования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основные характеристики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без участия гамет, потомки генетически идентичны родительскому организму, что обеспечивает стабильность при неизменных условиях.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высокой скоростью и эффективностью, позволяя быстро увеличивать численность при благоприятной среде и занимать новые экологические ниши.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формам относятся клеточное деление, почкование, спорообразование и вегетативное размножение у растений.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размножения широко распространён среди прокариот, простейших, некоторых растений и грибов, играя важную роль в их жизненном цикле.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как форма бесполого размножения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бинарного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основной механизм размножения бактерий и одноклеточных эукариот, таких как амёбы. При делении одна клетка разделяется на две идентичные, обеспечивая быстрое размножение.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стремительному росту популяций и колонизации новых территорий, что жизненно важно для выживания и распространения организмов в природных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и спорообразование у живых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представляет собой формирование дочерней клетки на поверхности материнского организма, типично для дрожжей, что обеспечивает быстрое размножение при благоприятных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характерно для многих грибов и растений; споры вырабатываются для выживания в неблагоприятной среде и распространения на значительные расстояния.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характерно для многих грибов и растений; споры вырабатываются для выживания в неблагоприятной среде и распространения на значительные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размножаются вегетативно с помощью специализированных органов: корневищ у ириса, клубней у картофеля. Этот способ позволяет сохранять нужные свойства без изменений в генотипе.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вегетативное размножение широко применяется для быстрого и надёжного размножения ценных сортов, обеспечивая стабильное качество урожая.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темпов бесполого и полового размножения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ведёт к экспоненциальному росту, тогда как половой процесс демонстрирует более медленное увеличение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биологических темпов роста, 2015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бесполое размножение обеспечивает быстрое наращивание численности, но отсутствует генетическая вариативность.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бесполого размножения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размножения не требует времени на поиск партнёра, что позволяет быстро увеличить численность популяции при стабильных условиях.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полового партнёра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способны размножаться самостоятельно, что особенно важно при малой плотности населения или изоляции.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генотипа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сохраняет генетический состав родителя, что поддерживает успешные адаптивные признаки при неизменных условиях.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однородность уменьшает способность к приспособлению к изменениям среды и повышает риск эпидемий.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ключевые особенности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слиянии специализированных гамет — мужских и женских, что обеспечивает объединение генетической информации от двух родителей.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генетической рекомбинации, создавая разнообразие наследственных признаков, важное для адаптации видов.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характерно для большинства животных, многих растений и грибов, обеспечивая их эволюционное развитие и устойчивость.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более медленный темп размножения, разнообразие потомков повышает выживаемость в изменяющихся и сложных условиях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полового размножения: оплодотворение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оплодотворение: надёжность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млекопитающих, птиц и рептилий оплодотворение происходит внутри тела самки, что обеспечивает защиту и развитие зародыша в стабильных условиях. Такой процесс способствует формированию тесных родительских связей и увеличивает шансы выживания потомства.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оплодотворение: стратегии в водной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амфибии осуществляют оплодотворение во внешней среде, обычно в воде, где сперматозоиды встречаются с яйцеклетками вне организма. Этот способ требует массового производства гамет и часто сопровождается отложением большого количества икры.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679346"/>
            <a:ext cx="4486275" cy="232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полового и бесполого размножения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половым и бесполым размножением по важнейшим биологическим критериям, а также примеры организмов, использующих каждый способ.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генетическую вариативность, важную для адаптации, в то время как бесполое обеспечивает быстрое увеличение численности при стабильных условиях.
</a:t>
            </a:r>
            <a:endParaRPr lang="en-US" sz="11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и рекомбинаций при половом размножении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добавляют новые генетические варианты, способствуя появлению пригодных к выживанию признаков и ускоряя эволюционные процессы.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 мейозе приводит к обмену участками хромосом между гомологичными парами, создавая новые комбинации генов в гаметах.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 хромосом в мейозе обеспечивает разнообразие наборов генов, участвующих в формировании организмов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полового размножения у различных организмов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цветковых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Процесс, при котором пыльца переносится с тычинок на рыльце цветка часто с помощью насекомых, обеспечивая оплодотворение и формирование семян.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Спаривание и внутреннее оплодотворение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сложные поведенческие и физиологические механизмы для успешного спаривания и дальнейшего развития эмбриона внутри матери.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у рыб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икру в воду, где происходит оплодотворение сперматозоидами, после чего эмбрионы развиваются вне тела матери.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 бактерий и одноклеточных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методом размножения бактерий и одноклеточных является бинарное деление, позволяющее быстро увеличивать популяцию в благоприятных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деления, бактерии обмениваются генами через конъюгацию, трансформацию и транспозоны, что поддерживает генетическое разнообразие и адаптивность.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деления, бактерии обмениваются генами через конъюгацию, трансформацию и транспозоны, что поддерживает генетическое разнообразие и адаптивность.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организма: основные этапы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жизненного цикла на примере типичного многоклеточного организма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формы: партеногенез и гермафродитизм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Партеногенез: жизнь без 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такие как дафнии и пчёлы, способны развиваться из неоплодотворённых яйцеклеток, что позволяет быстро увеличивать численность в отсутствии партнёров.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Гермафродитизм: двойная репродуктивная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как дождевые черви и некоторые рыбы, обладают и мужскими, и женскими половыми органами, что повышает шансы на успешное размножение в условиях ограниченного числа особей.
</a:t>
            </a:r>
            <a:endParaRPr lang="en-US" sz="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грибов и простейших: особенности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бесполым путём через фрагментацию мицелия и споры, а также половым — слиянием специализированных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простейших деление — основной способ увеличения численности, но конъюгация у инфузорий позволяет обмениваться генетической информацией.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разнообразные стратегии обеспечивают адаптацию организмов к переменам окружающей среды и поддерживают генетическое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разнообразия способов размножения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размножения поддерживает генетическую вариабельность, что способствует устойчивости популяций при изменении условий среды и снижает риск вымирания.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размножения влияют на пищевые цепи и циклы веществ, обеспечивая устойчивость экосистем и адаптацию к антропогенному воздействию.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размножения: фундамент жизни и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35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ключевой процесс, лежащий в основе сохранения видов и эволюции. Разнообразие механизмов обеспечивает адаптацию, биологическое разнообразие и стабильность экосистем, что критично для науки и практики.
</a:t>
            </a:r>
            <a:endParaRPr lang="en-US" sz="35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2026-05-10T01:49:28Z</dcterms:created>
  <dcterms:modified xsi:type="dcterms:W3CDTF">2026-05-10T01:49:28Z</dcterms:modified>
</cp:coreProperties>
</file>