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3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особенностей и значения семейства Двудольные
</a:t>
            </a:r>
            <a:endParaRPr lang="en-US" sz="313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важнейший класс растений с двумя семядолями и разнообразной формой.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двудольных в биологии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тысяч видов двудольных широко распространены. Основы классификации заложили Линней и Декандоль. Эти растения поддерживают сельское хозяйство, медицину и экологический баланс.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и плодов бобовых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имеют сложные листья и плод — боб, обеспечивающий эффективное размножение. Их корни содержат клубеньковые бактерии, фиксирующие азот, что улучшает плодородие почвы.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значение бобовых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фасоль, клевер и чина широко используются в питании и сельском хозяйстве. Эти культуры обеспечивают важный источник растительного белка и кислорода.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Бобовые: ключевые признаки и известные растения
</a:t>
            </a:r>
            <a:endParaRPr lang="en-US" sz="2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источник белка и улучшения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 не только богаты белком, но и обогащают почву азотом благодаря симбиозу с бактериями. Это ценное качество для земледелия и кормовой базы.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гороха и фасоли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фасоль занимают ведущие позиции по урожайности в России, играя важную роль в рационе и сельском хозяйстве. Поля люцерны активно поддерживают плодородие почв.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экологическая роль бобовых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плоды розоцветных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розоцветных обычно пять лепестков и разнообразные плоды — яблоки, ягоды, костянки. Эти растения часто встречаются в умеренном климате, адаптированы к разным условиям.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семейства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груша, роза и малина — типичные представители. Они широко распространены и ценятся за вкусовые качества и декоративность.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Розоцветные: строение и известные виды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в садоводстве и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сливы, вишни, земляника и кизил — ценные плодовые культуры. Их широко используют при производстве соков, варенья и в кулинарии.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польза розоцветных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богаты витаминами С и К, а также антиоксидантами, которые поддерживают здоровье и повышают иммунитет человека.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и практическое значение розоцветных растений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трёх семейств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доминируют числом видов среди указанных семейств, превосходя в несколько раз розоцветные и паслёновые.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бобовых обусловливает их значимость в экосистемах и хозяйстве.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цветков паслёновых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 пятью сросшимися лепестками создают характерную форму. Плоды бывают ягодой или коробочкой, что облегчает распространение семян.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растения семейства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томат, баклажан и табак — популярные представители. Эти культуры важны в питании и промышленности.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Паслёновые: цветки, плоды и представители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томат — мировые лидеры овощеводства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занимают лидирующие позиции по объему выращивания, служат базой для множества продуктов питания.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использование паслёновых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паслёновых получают фармацевтическое сырьё и пищевые продукты, такие как чипсы, пюре и кетчупы, что расширяет их применение.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паслёновых в питании и промышленности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21899"/>
            <a:ext cx="5037900" cy="16002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трёх семейств двудольных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признаки и значение для человека у бобовых, розоцветных и паслёновых.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семейство имеет уникальные признаки и специализированное значение в природе и хозяйстве.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Крестоцветные: типичные биологические черты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имеют четырёхлепестковую форму, располагаются в кистевидных соцветиях, что облегчает процесс опыления насекомыми и способствует быстрому размножению.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плод крестоцветных — стручок, который содержит семена, легко распространяющиеся с помощью ветра или животных, обеспечивая широкое распространение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горчица, редька и хрен — типичные представители, адаптированы к разнообразным климатическим условиям, особенно к преобладанию прохлады и быстрому прорастанию.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и брокколи: источники витаминов и клетчатки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овощи широко употребляются в рационе благодаря высокому содержанию витамина С, клетчатки и минералов, таких как кальций и железо. Они улучшают пищеварение и поддерживают иммунитет.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как кормовые и сидеральные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рапс и горчица, применяются для оздоровления почвы и повышения урожайности. Они улучшают структуру грунта и способствуют естественной защите от эрозии.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крестоцветных в питании и сельском хозяйстве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Разноцветные: характерные черты и представители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разноцветных растений отличаются яркой пёстротой и двойным околоцветником, что делает их заметными для опылителей и привлекательными в декоративном садоводстве.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сок, характерный для многих видов, выполняет защитную функцию, отпугивая вредителей и предотвращая повреждения растений.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наиболее ценным представителям относятся мак, василёк, лютик и адонис, которые широко используются в озеленении и лекарственном производстве.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Садово-парковое дело активно применяет разноцветные виды для создания живописных композиций и улучшения экологической обстановки.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Роза, пион и мак в декоративном садоводстве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цветы украшают парки и сады, создавая эстетически привлекательные пространства. Их разнообразие форм и оттенков привлекает внимание и оживляет ландшафт.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 мака и других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 используется для получения лекарственных средств, обладающих обезболивающим эффектом. Помимо этого, клевер и донник обеспечивают пчёл нектаром, поддерживая экосистему.
</a:t>
            </a:r>
            <a:endParaRPr lang="en-US" sz="119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и лечебные свойства двудольных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отдела питания Российской академии наук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двудольных в рацион человека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от двудольных составляют около 70% общего потребления в рационе, что подчеркивает их значимость для питания.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существенную роль двудольных растений в обеспечении разнообразия и качества питания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двудольных к условиям среды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позволяет двудольным эффективно добывать влагу из глубоких слоёв почвы, что особенно важно в условиях засушливого климата.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листьев обеспечивают оптимальное использование солнечного света и снижают потерю влаги, повышая устойчивость растений к неблагоприятным условиям.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цветков с яркой окраской и специфической формой привлекает опылителей, таких как пчёлы, бабочки и птицы, что способствует успешному размножению.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двудольного растения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двудольного растения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 для насекомых-опылителей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и нектар двудольных растений обеспечивают необходимый ресурс для пчёл, бабочек и других насекомых, поддерживая биологическое разнообразие и функционирование экосистем.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почвообразовании и защите от 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двудольных укрепляет почву, предотвращая эрозионные процессы, а разложение растительных остатков улучшает плодородие и структуру грунта.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двудольных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двудольных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земляники содержит до 200 мелких семян на поверхности, что обеспечивает эффективное размножение и распространение растения в природных условиях.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способны фиксировать до 100 килограммов азота на гектар за год благодаря симбиозу с клубеньковыми бактериями, улучшая таким образом плодородие почвы.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Одуванчик, обладая глубокой и мощной корневой системой, может прорастать даже в трещинах асфальта, что свидетельствует о высокой выносливости растения.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двудольные растения служат важными медоносами, обеспечивая пищу для пчёл и способствуя опылению сельскохозяйственных культур.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двудольных для школьников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двудольных помогает понять природное разнообразие и важность растений в жизни человека, а также развивает бережное отношение к окружающей среде и навыки ухода за растениями.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2026-05-08T13:27:53Z</dcterms:created>
  <dcterms:modified xsi:type="dcterms:W3CDTF">2026-05-08T13:27:53Z</dcterms:modified>
</cp:coreProperties>
</file>