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 мира: значение, география, перспективы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товаров повседневного спроса — к глобальным цепочкам производства и торговли.
</a:t>
            </a:r>
            <a:endParaRPr lang="en-US" sz="1421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отраслей повседневного спроса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лёгкой и пищевой промышленности показывает, где и почему создаются одежда, обувь, ткани, продукты и напитки, как сырьё, труд, транспорт и спрос формируют размещение предприятий по миру.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лёгкой и пищевой промышленности в мировой экономике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этих отраслей нужна ежедневно, поэтому спрос на неё сохраняется даже при экономических спадах. Это делает отрасли устойчивой частью обрабатывающей промышленности и важной основой потребительского рынка.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первой необходимости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создаёт множество рабочих мест, особенно в массовом пошиве и первичной переработке сырья. Для многих стран она становится значимым источником занятости и роста доходов населения.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доходы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перерабатывает сельскохозяйственное сырьё, снижая потери урожая и повышая его ценность. Без неё невозможно устойчивое снабжение городов и развитие современной продовольственной системы.
</a:t>
            </a:r>
            <a:endParaRPr lang="en-US" sz="934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агросектором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развивающихся странах обе отрасли нередко становятся первым шагом промышленного роста: они относительно быстро развиваются, выходят на экспорт и помогают накапливать опыт в организации производства.
</a:t>
            </a:r>
            <a:endParaRPr lang="en-US" sz="934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индустриализации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в мировом текстильном и швейном производстве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обзорам WTO и UN Comtrade; ранжирование носит сравнительный характер, без указания точных долей.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производственных центров, важную роль играют мировые бренды, которые концентрируют дизайн, маркетинг и продажи в развитых странах.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Азии объясняется сочетанием массового труда, экспортной специализации и производственных кластеров, тогда как развитые страны доминируют в управлении брендами и продажами.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ядро мировой лёгкой промышленности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производства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Восточная, Южная и Юго-Восточная Азия сосредоточили огромные мощности по прядению, ткачеству, окраске и пошиву. Здесь сформировались целые производственные районы, ориентированные на выпуск массовой продукции.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кластеры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фабрик, поставщиков фурнитуры, красителей, транспорта и складов ускоряет производство и снижает издержки. Поэтому отдельные территории в Китае, Бангладеш и Вьетнаме специализируются на одном типе продукции.
</a:t>
            </a:r>
            <a:endParaRPr lang="en-US" sz="795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связи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работают на внешние рынки и завязаны на международные заказы. Наработанные каналы поставок позволяют быстро включаться в глобальные цепочки и выполнять крупные партии продукции.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региона — доступ к большому числу работников при сравнительно низких издержках. Это особенно важно для операций, где доля ручного труда остаётся высокой и значимой.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751480"/>
            <a:ext cx="4298400" cy="24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пищевой промышленности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общеизвестной страновой специализации отраслей; учебная обобщающая схема.
</a:t>
            </a:r>
            <a:endParaRPr lang="en-US" sz="932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пищевая промышленность опирается на местное сельское хозяйство, переработку сырья и удобный выход к рынкам сбыта.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усиливается там, где сочетаются сырьевая база, транспортная доступность и устойчивый спрос на экспортную продукцию.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3664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4004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36643"/>
            <a:ext cx="511200" cy="40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62764"/>
            <a:ext cx="511200" cy="408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особенно чувствительна к стоимости рабочей силы. Там, где есть достаточно работников и навыки массового пошива, предприятия размещаются охотнее и развиваются быстрее.
</a:t>
            </a:r>
            <a:endParaRPr lang="en-US" sz="1214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сбыта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стремятся к крупным городам и районам с высоким потребительским спросом. Это сокращает расходы на продвижение, упрощает продажу и помогает быстрее реагировать на изменения спроса.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обычно тяготеет к районам производства сельскохозяйственного сырья, чтобы быстрее перерабатывать скоропортящуюся продукцию и уменьшать потери при перевозке.
</a:t>
            </a:r>
            <a:endParaRPr lang="en-US" sz="1216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дорогам, портам и крупным узлам облегчает доставку сырья и готовой продукции. Для пищевой отрасли это критично из-за сроков хранения и требований к свежести.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в пищевой промышленности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сырья от поля и фермы до магазина с учётом контроля качества и логистики.
</a:t>
            </a:r>
            <a:endParaRPr lang="en-US" sz="13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сегменты лёгкой промышленности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Текстильный сегмент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включает производство пряжи, тканей и нетканых материалов. Именно здесь формируется основа для последующих стадий, а качество сырья и технологий напрямую влияет на свойства конечной продукции.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Швейный сегмент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сегмент выпускает одежду и домашний текстиль. Он наиболее заметен для потребителя, потому что именно здесь сырьё превращается в готовый товар, связанный с модой и сезонным спросом.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Кожевенно-обувное направление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него входят обувь, сумки, ремни и другие изделия из кожи и заменителей. Оно требует сочетания материаловедения, точной обработки и развитой системы поставок комплектующих.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Трудоёмкие операции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пошив и первичная обработка сырья остаются самыми трудоёмкими этапами. Поэтому часть производства часто размещают в странах с более низкими издержками труда.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прибыль приносят дизайн, бренд, маркетинг и выпуск продукции высокого класса. Эти функции обычно сосредоточены там, где есть сильные компании, технологии и устойчивый спрос.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продовольствия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на основе структуры мирового потребления продовольствия; точные глобальные доли варьируют по странам.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растёт спрос на полуфабрикаты, готовую еду и удобную упаковку, что меняет ассортимент продукции пищевых компаний.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потребления остаётся традиционной, но урбанизация и быстрый ритм жизни усиливают спрос на более переработанные продукты.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и мировые цепочки поставок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бренд может разрабатывать коллекцию в Европе или США, а размещать заказы на пошив в странах с более низкими издержками. Такая схема позволяет быстрее выводить новинки на рынок и гибко менять объёмы выпуска в зависимости от спроса.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в одном месте, пошив — в другом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пищевой промышленности цепочка часто начинается на ферме и заканчивается на полке международной сети. Сырьё проходит хранение, переработку, упаковку и доставку через несколько стран, где каждая стадия выполняется там, где это экономически и технологически выгоднее.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путь через границы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перевозки, склады, цифровой учёт запасов и системы прослеживаемости стали не менее важны, чем сами фабрики. Именно они связывают производителей, торговые сети и потребителей в единую мировую систему поставок.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как часть производства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мировой лёгкой и пищевой промышленности
</a:t>
            </a:r>
            <a:endParaRPr lang="en-US" sz="1025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странам удерживать позиции в лёгкой и пищевой промышленности.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лёгкой промышленности решающи труд и экспортные условия, а для пищевой — сырьё, логистика и стандарты качества.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социальные проблемы отраслей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нагрузка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Текстильное производство требует больших объёмов воды, особенно при окраске и отделке тканей. При недостаточном контроле это приводит к загрязнению стоков и высокой нагрузке на местные экосистемы.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бизнеса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всё чаще требуют прозрачности происхождения сырья, соблюдения санитарных норм и экологических стандартов. Это делает социальную ответственность частью конкурентоспособности компаний.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отраслях сохраняются риски нарушений трудовых прав: низкая оплата, перегрузка, небезопасные условия и слабый контроль. Особенно остро это обсуждается на предприятиях, работающих на экспорт.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упаковки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продаж готовой еды и полуфабрикатов увеличивает объём упаковочных отходов. Для отрасли всё важнее переход к материалам, которые легче собирать, сортировать и перерабатывать.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потери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пищевой промышленности существенны потери сырья на этапах хранения, переработки и транспортировки. Чем длиннее путь продукта до потребителя, тем выше риск порчи и списаний.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производства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отраслей по материалам географии мировой промышленности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условные, но отражают типичную структуру нагрузки: для текстиля особенно проблемны вода и химическая обработка, а для пищевой отрасли — отходы и потери на логистических этапах.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нуждаются в модернизации, но приоритеты различаются: текстиль — вода и химия, пищевая промышленность — отходы и сокращение потерь.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98814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9840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цифровизация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линий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всё чаще автоматизируются повторяющиеся операции: сортировка, упаковка, перемещение и часть сборки. Это повышает стабильность качества и снижает зависимость от дефицитной рабочей силы.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Прослеживаемая логистика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Маркировка, учёт поставок и холодильные цепочки делают движение товаров более прозрачным. Покупатель и производитель получают больше информации о происхождении, сроках и условиях хранения продукции.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Автоматизированный раскрой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раскроя снижают расход ткани, ускоряют производство и уменьшают количество брака. Это особенно важно для массового пошива и работы с крупными партиями заказов.
</a:t>
            </a:r>
            <a:endParaRPr lang="en-US" sz="1263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и цифровые системы отслеживают параметры сырья и готовой продукции в реальном времени. В пищевой промышленности это помогает раньше выявлять отклонения и повышать безопасность товаров.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продукт с высокой добавленной стоимостью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 лёгкой и пищевой промышленности, где ценность формируется не только на фабрике, но и на стадиях дизайна, брендинга и продвижения.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357" y="1647374"/>
            <a:ext cx="1937400" cy="146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357" y="3346787"/>
            <a:ext cx="1937400" cy="14644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страновой специализации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заняли заметное место в массовом пошиве одежды и выпуске недорогих товаров. Их преимущество связано с крупными трудовыми ресурсами, производственными кластерами и ориентацией на внешние заказы международных компаний.
</a:t>
            </a:r>
            <a:endParaRPr lang="en-US" sz="86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Бангладеш и Вьетнам: масштаб и скорость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ассоциируются с модой, обувью и товарами высокого ценового сегмента. Здесь особенно важны не массовые объёмы, а качество материалов, собственные бренды, стиль и высокая доля творческой работы в конечной стоимости продукта.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Франция: экономика дизайна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развиты мясная, молочная и другая переработка сельскохозяйственного сырья. Сочетание современного сельского хозяйства, развитой логистики и доступа к крупным рынкам делает такую специализацию устойчивой и экспортно ориентированной.
</a:t>
            </a:r>
            <a:endParaRPr lang="en-US" sz="856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США, Нидерланды и Дания: сильный агросектор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развивающихся стран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Южной и Юго-Восточной Азии
</a:t>
            </a:r>
            <a:endParaRPr lang="en-US" sz="1276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развивающиеся страны активно включаются в мировое производство, но остаются уязвимыми к внешним изменениям.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издержки помогают быстро нарастить выпуск, но зависимость от внешних рынков и технологий ограничивает устойчивое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будущего развития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усиливают цифровой контроль качества, вводят маркировку и прослеживаемость, а также сокращают потери на складах и в транспортировке.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сейчас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Побеждать будут компании, которые одновременно обеспечат качество, прослеживаемость, экологичность и гибкость реакции на изменение потребительских предпочтений.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лёгкой промышленности расширяются переработка текстиля, индивидуальный пошив и цифровые каналы продаж; в пищевой — органические и локальные продукты.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 экологичную упаковку, более короткие цепочки поставок и производство с меньшим расходом воды, энергии и сырья.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отрасли повседневной жизни и глобальной экономики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 соединяют сельское хозяйство, производство и рынок потребителя. Их развитие показывает, как технологии, логистика и экологические требования меняют мировое хозяйство и повседневную жизнь.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2026-06-03T07:05:39Z</dcterms:created>
  <dcterms:modified xsi:type="dcterms:W3CDTF">2026-06-03T07:05:39Z</dcterms:modified>
</cp:coreProperties>
</file>