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Границы, королевства и религии менялись здесь почти семь веков.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Пиренейского полуострова и Реконкиста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Пиренеи связывали Европу и Средиземноморье, поэтому за перевалы, порты и города здесь боролись постоянно.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Пиренейский узел Средневековья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моря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полуострова прикрывали Пиренеи, а с юга и запада его омывали моря. Такой рельеф помогал обороне, но мешал единому управлению. Поэтому здесь рано сложилась мозаика владений и границ.
</a:t>
            </a:r>
            <a:endParaRPr lang="en-US" sz="1092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Рима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дороги, города и право не исчезли после падения Рима. Их наследие сохранило связи между областями и сделало полуостров важным для торговли, сбора налогов и передвижения войск.
</a:t>
            </a:r>
            <a:endParaRPr lang="en-US" sz="1092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области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выделяются Леон, Кастилия, Арагон, Наварра и Аль-Андалус. Эти земли соперничали, заключали союзы и нередко меняли границы после каждой войны или династического кризиса.
</a:t>
            </a:r>
            <a:endParaRPr lang="en-US" sz="1092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Пиренеи как пространство соперничества
</a:t>
            </a:r>
            <a:endParaRPr lang="en-US" sz="20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985999" y="1681337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завоевание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711 году мусульманские войска быстро продвинулись через полуостров после поражения вестготов. За короткое время изменилась политическая карта региона.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834574" y="2432550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оплоты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сохранились очаги сопротивления в горах Астурии и Пиренеев. Именно там уцелели христианские центры власти и будущие опорные земли.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949149" y="100727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Реконкисты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этих укреплённых районов началось длительное отвоевание территорий. Позже его назовут Реконкистой — постепенным возвратом земель под власть христианских королевств.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711 год: смена власти
</a:t>
            </a:r>
            <a:endParaRPr lang="en-US" sz="22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Аль-Андалус: формы власти
</a:t>
            </a:r>
            <a:endParaRPr lang="en-US" sz="1957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единой власти к раздробленности и соперничеству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500466"/>
            <a:ext cx="4014300" cy="6847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королевства и их роль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королевства формировались по-разному, но их развитие шло в одном направлении: к усилению и расширению на юг.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 и Кастилия стали главными опорами наступления; остальные королевства либо сдерживали соседей, либо укрепляли восточное и западное направления.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государств Пиренейского полуострова
</a:t>
            </a:r>
            <a:endParaRPr lang="en-US" sz="66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разделение земель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9525" y="1652450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 и Кастилия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 и Кастилия постепенно усиливались в центральной части севера. Их правители опирались на крепости, военную знать и переселенцев, которые заселяли отвоёванные земли.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839525" y="2489595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Арагон и Наварра контролировали восточные области и пути через Пиренеи. Это помогало им держать связь с Францией и влиять на торговлю и оборону перевалов.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839538" y="3326729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владения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сначала господствовала Кордова, затем территория распалась на тайфы. Позже сюда пришли Альморавиды и Альмохады, пытаясь восстановить контроль.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839525" y="4166383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Подвижная граница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 не одну неподвижную границу, а широкую зону столкновений. Она смещалась после походов, договоров и смены династий с обеих сторон.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силы в VIII–X веках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старте Реконкисты северные королевства ещё были слабее богатого юга и действовали разрозненно.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XI века перевес чаще сохранялся за Аль-Андалусом, особенно при сильной власти в Кордове.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по исторической динамике VIII–X веков
</a:t>
            </a:r>
            <a:endParaRPr lang="en-US" sz="66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год обозначил превращение Кордовы в крупнейший политический и культурный центр мусульманской Испании.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929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моментом, когда город превратился в халифат.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Кордовы и Аль-Андалуса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747" y="723075"/>
            <a:ext cx="4217606" cy="4420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тайф
</a:t>
            </a:r>
            <a:pPr algn="l" indent="0" marL="0">
              <a:lnSpc>
                <a:spcPct val="115000"/>
              </a:lnSpc>
              <a:buNone/>
            </a:pPr>
            <a:r>
              <a:rPr lang="en-US" sz="2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единой власти на юге возникли десятки мелких владений. Их правители соперничали друг с другом и тратили силы на внутренние конфликты.
</a:t>
            </a:r>
            <a:endParaRPr lang="en-US" sz="932" dirty="0"/>
          </a:p>
        </p:txBody>
      </p:sp>
      <p:sp>
        <p:nvSpPr>
          <p:cNvPr id="13" name="Text 2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Раздробленность ослабила оборону мусульманских земель. Христианские короли использовали этот момент, чтобы усиливать давление и заключать выгодные союзы.
</a:t>
            </a:r>
            <a:endParaRPr lang="en-US" sz="924" dirty="0"/>
          </a:p>
        </p:txBody>
      </p:sp>
      <p:sp>
        <p:nvSpPr>
          <p:cNvPr id="14" name="Text 3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Дань и наёмники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тайфы выплачивали дань сильным соседям или нанимали воинов для защиты. Это помогало выжить, но делало их ещё зависимее.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продвижение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2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постепенно переходило к Кастилии и Арагону. Их продвижение стало возможным благодаря ослаблению противника и более устойчивой политической организации.
</a:t>
            </a:r>
            <a:endParaRPr lang="en-US" sz="824" dirty="0"/>
          </a:p>
        </p:txBody>
      </p:sp>
      <p:sp>
        <p:nvSpPr>
          <p:cNvPr id="16" name="Text 5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Тайфы и рост давления с севера
</a:t>
            </a:r>
            <a:endParaRPr lang="en-US" sz="22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001290"/>
            <a:ext cx="8784000" cy="224767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 век: ключевые повороты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поворотных события показали, что борьба за полуостров всё больше зависела от крупных городов и новых союзов.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Реконкисты; события XI века, общеизвестные исторические данные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Толедо и приход Альморавидов изменили баланс сил: контроль над городами стал важнее прежних границ.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XI–XIII века: ускорение Реконкисты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успехи христиан росли неравномерно: рывки следовали за периодами затишья и новых мусульманских контратак.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рост приходится на XII–XIII века, когда христианские королевства закрепили ранние успехи и расширились глубже на юг.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хронологии Реконкисты по периодам VIII–XIII веков
</a:t>
            </a:r>
            <a:endParaRPr lang="en-US" sz="66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1212 года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битвой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XIII века христианские королевства преодолели прежние разногласия и смогли собрать большую коалицию против Альмохадов.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399695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Лас-Навас-де-Толоса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1212 году при Лас-Навас-де-Толосе объединённые силы нанесли тяжёлое поражение мусульманской армии и изменили ход войны.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4619366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юг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юг оказался уязвимее: христианские правители усилили наступление и стали быстрее брать города и крепости.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39048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этап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Вслед за этим мусульманские владения в Андалусии заметно сократились, а борьба сместилась к последнему оплоту на юго-востоке.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985999" y="1681337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крупных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середине XIII века христиане заняли Кордову и Севилью, а также подчинили большую часть центральных земель полуострова. Эти города стали символами перелома в Реконкисте.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834574" y="2432550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Гранадский эмират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Мусульманская власть сузилась до Гранады, где сохранился эмират. Он удерживался благодаря договорам, выплате дани и умелой дипломатии с соседями.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949149" y="100727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выживания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мусульманский центр выжил дольше других не из-за силы армии, а благодаря торговле, выгодному положению и умению приспосабливаться к новой политической карте.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Сужение мусульманских владений
</a:t>
            </a:r>
            <a:endParaRPr lang="en-US" sz="22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Реконкиста шла волнами
</a:t>
            </a:r>
            <a:endParaRPr lang="en-US" sz="1957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 последствия повторяющихся изменений сил на полуострове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Реконкисты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88138" y="1720125"/>
            <a:ext cx="347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1469 год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 Изабеллы Кастильской и Фердинанда Арагонского связал два сильнейших христианских королевства. Это стало важным шагом к политическому объединению полуострова.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275871" y="3089850"/>
            <a:ext cx="347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1492 год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1492 году пала Гранада — последний мусульманский центр на Пиренеях. Этот год обычно считают завершением Реконкисты.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Христианские королевства и Аль-Андалус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на полуострове сосуществовали разные модели власти, хозяйства и военной организации.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Христианские королевства опирались на земельную знать, а Аль-Андалус — на города и торговлю; именно это влияло на их силу и слабость.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политических и хозяйственных систем Пиренейского полуострова по историческим сведениям
</a:t>
            </a:r>
            <a:endParaRPr lang="en-US" sz="63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между войной и обменом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8975" y="1651475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книг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Толедо переводчики переносили арабские научные книги на латинский язык. Через такие переводы Европа знакомилась с трудами по медицине, математике и астрономии.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724630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рядом с рынками и мастерскими встречались люди разных вероисповеданий. Обмен товарами часто шёл вместе с обменом знаниями, обычаями и словами.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610292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Орошение и сады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сельском хозяйстве распространялись каналы, водоподъёмные устройства и садовое земледелие. Это помогало выращивать новые культуры и делать поля более урожайными.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495966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между людьми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войной существовали повседневные контакты: торговцы, ремесленники и переводчики зависели друг от друга. Поэтому полуостров был пространством смешения культур.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11" y="2926525"/>
            <a:ext cx="2110869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без 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рынке можно было встретить христианского купца, мусульманского ремесленника и еврейского переводчика. Они говорили на разных языках, но торговля заставляла их искать общий язык и договариваться.
</a:t>
            </a:r>
            <a:endParaRPr lang="en-US" sz="965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городских школах и мастерских знания переходили из одной традиции в другую. Арабские тексты, латинские записи и еврейские комментарии помогали учёным и врачам расширять кругозор.
</a:t>
            </a:r>
            <a:endParaRPr lang="en-US" sz="982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и соперники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всё было мирно: рядом с соседством жили страх, налоги и подозрения. Но именно постоянные контакты сделали Пиренеи местом, где культуры не только спорили, но и влияли друг на друга.
</a:t>
            </a:r>
            <a:endParaRPr lang="en-US" sz="982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лица Пиренеев
</a:t>
            </a:r>
            <a:endParaRPr lang="en-US" sz="20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Реконкисты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Реконкиста изменила карту полуострова и усилила королевскую власть. Но не менее важно другое: Пиренеи остались землёй, где столкновение религий породило длительное культурное смешение.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2026-07-26T00:01:49Z</dcterms:created>
  <dcterms:modified xsi:type="dcterms:W3CDTF">2026-07-26T00:01:49Z</dcterms:modified>
</cp:coreProperties>
</file>