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событий и противоположное событие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сложных событий через сумму, произведение и дополнение.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вероятность в 10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случайный опыт описывают через множество исходов, а событие — как его часть. Такие модели помогают быстро оценивать несколько вариантов сразу и выбирать удобную формулу для решения задач.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эксперимент, пространство исходов и событие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Случайным называют эксперимент, исход которого заранее точно неизвестен: бросок монеты, кубика или выбор карты. При этом сам набор возможных результатов всегда задан и ограничен.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всех элементарных исходов обозначают Ω. В него включают каждый возможный результат опыта, чтобы затем можно было описывать события как отдельные части этого множества.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как подмножество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A — это подмножество Ω, то есть совокупность исходов, при которых условие задачи выполняется. Если исход принадлежит A, событие произошло; если нет, то не произошло.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вероятности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любого события лежит от 0 до 1. Невозможное событие имеет вероятность 0, а достоверное — 1, поэтому числовой ответ всегда можно проверить на разумность.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позволяет переводить текстовые задачи на язык множеств и логических связей. Именно поэтому дальше удобно изучать объединение, пересечение и противоположное событие.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6434"/>
            <a:ext cx="3856200" cy="12986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связей между событиями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определяет, какую формулу нужно применять для вычисления вероятности.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зависит от типа связи: наличие общих исходов, отсутствие пересечения или независимость событий меняют способ вычисления.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анализа, тема «Вероятность»,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 несовместные события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события могут произойти одновременно, если у них есть общие исходы. Тогда пересечение не пусто, и при расчётах нужно учитывать именно общую часть.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кубиком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 — «выпало чётное число», а B — «выпало больше 3», то общими исходами будут 4 и 6. Значит, события совместны и имеют пересечение.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 не могут наступить в одном испытании, потому что у них нет общих исходов. Например, при одном броске кубика не могут одновременно выпасть 1 и 6.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несовместных событий пересечение пусто, поэтому вероятность совместного наступления равна нулю. Этот признак помогает сразу выбрать правильную формулу и не делать лишних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вероятностей для несовместных событий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кубика видно, что объединение двух несовместных событий собирает все благоприятные исходы без повторов.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вероятностей даёт вероятность объединения, если пересечения нет: 3/6 + 1/6 = 4/6.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 условиям школьного примера с шестигранным кубиком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 для объединения событий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Проверить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установить, могут ли события произойти одновременно. От этого зависит, достаточно ли просто сложить вероятности или необходимо учесть общие исходы.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Использовать простую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несовместны, применяют правило P(A∪B)=P(A)+P(B). Оно работает потому, что общих исходов нет, а значит, ничего не нужно вычитать.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совместны, берут более общую формулу P(A∪B)=P(A)+P(B)−P(A∩B). Вычитание нужно, чтобы не посчитать общие исходы дважды.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вероятность должна быть не меньше 0 и не больше 1. Такая проверка помогает заметить арифметическую ошибку или неверно выбранный тип связи между событиями.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событий на примере колоды карт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A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 означает карту красной масти. В стандартной колоде красными считаются черви и бубны, поэтому событие включает 26 карт из 52.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B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B означает карту достоинством 10. Таких карт в колоде четыре: по одной в каждой масти. Это отдельное множество исходов.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A∩B содержит только 10 червей и 10 бубен. Именно эти две карты одновременно удовлетворяют обоим условиям и образуют общую часть множеств.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вероятности объединения событий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на объединение событий и выбор формулы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 и правило произведения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монетой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броска монеты — классический пример независимости. Результат первого броска не влияет на второй, поэтому каждый исход остаётся равновероятным.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называют независимыми, если наступление одного не меняет вероятность другого. Это означает, что каждое испытание оценивается отдельно, без влияния предыдущих результатов.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независимых событий вероятность их совместного наступления находят по формуле P(A∩B)=P(A)·P(B). Она показывает, как объединяются вероятности отдельных испытаний.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вероятность каждого из двух независимых событий равна ½, то вероятность их одновременного наступления равна ¼. Совместный исход всегда реже каждого отдельного события.
</a:t>
            </a:r>
            <a:endParaRPr lang="en-US" sz="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при двух независимых бросках монеты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отдельных бросков остаются одинаковыми, но совместный исход требует выполнения обоих условий одновременно.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независимых событий равно произведению вероятностей, поэтому итог заметно меньше каждого отдельного события.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теории вероятностей; значения для монеты: ½ и 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вероятность события A даёт вероятность его противоположного события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дополнения: P(Ā)=1−P(A), курс вероятности 10 класса.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находят вероятность, когда проще посчитать неудачу, отсутствие или ненаступление события, а затем перейти к нужному ответу.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39550"/>
            <a:ext cx="3856200" cy="1548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счёт и подсчёт через противоположное событие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дополнение часто сокращает вычисления и делает решение надёжнее.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прямой подсчёт требует много случаев, переход к противоположному событию обычно уменьшает объём работы и снижает риск ошибки.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вероятности.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дополнение особенно удобно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хотя бы 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серии испытаний часто требуется найти вероятность того, что успех случится хотя бы однажды. Проще сначала вычислить шанс полного отсутствия успехов, а затем вычесть его из единицы.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редкое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редких исходах прямой перебор бывает слишком длинным: нужно учитывать множество комбинаций. Тогда противоположное событие обычно описывается короче и считается быстрее, особенно в задачах на брак или сбой.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не пропустить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контроле качества и тестировании нередко ищут вероятность хотя бы одного дефекта или одной ошибки. Иллюстрация с множеством A и его дополнением Ā помогает увидеть, почему путь через отрицание часто рациональнее.
</a:t>
            </a:r>
            <a:endParaRPr lang="en-US" sz="10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через противоположное событие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стандартной схеме: от формулировки события к вычислению его дополнения и проверке ответа.
</a:t>
            </a:r>
            <a:endParaRPr lang="en-US" sz="10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события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∪ означает «или», а ∩ — «и». Если перепутать их смысл, условие задачи будет понято неверно, и даже верная формула даст неправильный результат.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Дважды считают общие исходы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совместных событиях нельзя просто складывать вероятности. Общая часть попадает в сумму дважды, поэтому её обязательно вычитают, чтобы сохранить корректный итог.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отрицание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событие должно полностью исключать исход A, а не заменять его отдельной частью. Ошибка в формулировке делает всю дальнейшую вычислительную схему бессмысленной.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судят о 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определяется не сходством задач, а отсутствием влияния одного события на другое. Если вероятность меняется, правило произведения применять нельзя.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решения чаще всего оказываются короче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структуры условия: чем больше вариантов приходится перечислять, тем заметнее выигрыш от перехода к дополнению.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задач с фразами «хотя бы один» и редкими исходами путь через противоположное событие обычно самый короткий.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для типовых школьных задач; не эмпирическая статистика.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14150"/>
            <a:ext cx="249618" cy="221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02214"/>
            <a:ext cx="249618" cy="2496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17996"/>
            <a:ext cx="249618" cy="221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31014"/>
            <a:ext cx="249618" cy="19969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07976"/>
            <a:ext cx="249618" cy="2496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комбинаций событий в реальных ситуациях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Вероятностные модели помогают оценивать результат тестирования, вероятность ошибки анализа и риск того, что болезнь останется невыявленной при серии проверок.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страховых расчётах учитывают вероятность наступления нескольких условий, а также вероятность того, что страховой случай не произойдёт в заданный период.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изделий важно определить шанс брака, а также вероятность хотя бы одной дефектной детали среди партии, где часть элементов может оказаться непригодной.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с бросками и выборами комбинации событий позволяют вычислять шанс победной серии, повторного успеха или отсутствия нужного результата.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обработке данных оценивают вероятность одновременного выполнения нескольких условий и вероятность нежелательного исхода, особенно когда прямой подсчёт слишком громоздок.
</a:t>
            </a:r>
            <a:endParaRPr lang="en-US" sz="7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двух событий вероятность объединения равна сумме вероятностей минус вероятность их пересечения. Это общая формула, из которой выводятся более частные случаи.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 могут произойти одновременно, их пересечение равно нулю. Тогда формула упрощается до обычного сложения вероятностей без поправки на общую часть.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наступление одного события не влияет на другое, вероятность их совместного наступления находится как произведение вероятностей. Это правило особенно удобно для последовательных испытаний.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противоположного события равна единице минус вероятность исходного. Такое соотношение позволяет быстро находить ответ через более простую промежуточную задачу.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событий: короткий путь к точному ответу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видеть структуру вероятностной задачи и выбирать самый рациональный путь: сложение, умножение или переход к дополнению. Точность здесь начинается с правильной формулировки события.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2026-05-29T15:15:21Z</dcterms:created>
  <dcterms:modified xsi:type="dcterms:W3CDTF">2026-05-29T15:15:21Z</dcterms:modified>
</cp:coreProperties>
</file>