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природы материков и 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природа нашей планеты?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 материках и в океанах меняется не случайно: на неё влияют положение на карте, количество солнечного тепла, рельеф, удалённость от воды и океанические течения.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как крупнейшие участки суши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участки суши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 — это крупнейшие массивы суши, со всех сторон окружённые океанами и морями. Их размеры и очертания сильно различаются, поэтому природа каждого материка складывается по-своему.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материках встречаются равнины, горы, низменности и плоскогорья. От высоты поверхности зависит температура воздуха, распределение влаги и то, какие растения и животные могут здесь жить.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климат обычно мягче и влажнее, чем в глубине материка. Морские ветры приносят влагу, а океан медленнее нагревается и остывает, смягчая сезонные различия.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океана, тем заметнее континентальные черты природы. Внутренние районы чаще отличаются сухостью, резкими перепадами температур и менее выраженным влиянием морского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самый большой материк Земли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Рекордная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около 54 млн км² и является крупнейшим материком Земли. На такой огромной территории соседствуют очень разные природные условия и почти все основные природные зоны.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Высочайшие горы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Гималаи — высочайшая горная система планеты. Именно в Евразии находится Джомолунгма, что подчёркивает исключительную высоту и сложность рельефа материка.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Евразии встречаются арктические пустыни и тундра, а южнее — тайга, степи, пустыни и влажные леса. Такое разнообразие связано с огромной протяжённостью материка.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как на одной территории могут сочетаться холод, жара, влажность и засушливость. Поэтому здесь особенно хорошо видно влияние широты, рельефа и удалённости от океана.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материк жаркого климата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почти посередине пересекается экватором, поэтому большая часть материка получает много солнечного тепла. Это делает климат здесь в целом жарким и хорошо освещённым.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части Африки расположена Сахара — крупнейшая пустыня Земли. Здесь очень мало осадков, а поверхность во многих местах остаётся сухой большую часть года.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леса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обе стороны от пустыни тянутся саванны и влажные экваториальные леса. Эти природные зоны сменяются в зависимости от количества влаги и удалённости от экватора.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Африки растительность разрежена, а вода является важным ограничивающим условием. Поэтому здесь особенно заметен контраст между очень влажными и очень сухими областями.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 севера на юг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материки сильно вытянуты в меридиональном направлении. Из-за этого на их территории последовательно сменяются разные климатические пояса — от холодных до жарких.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встречаются тундра, леса, прерии и пустыни. Такое разнообразие связано и с большой протяжённостью материка, и с особенностями рельефа, и с влиянием океанов.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особенно выделяются Анды — длинная горная цепь вдоль западного побережья. Внутри материка расположены влажные леса Амазонии и степные пространства пампы.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природный спектр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материка показывают, как меняется природа при движении от севера к югу. Здесь можно увидеть почти все основные природные условия Земли в пределах одной части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 Антарктида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считается самым сухим материком Земли. На её территории широко распространены пустыни и полупустыни, а водных ресурсов в глубинных районах сравнительно мало.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сухой материк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Австралии имеет засушливый климат, поэтому население и хозяйство сосредоточены главным образом у побережий. Там климат мягче, чем в центральных районах материка.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внутренний район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почти полностью покрыта льдом и является самым холодным материком Земли. Низкие температуры и сильные ветры делают её природу особенно суровой.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Антарктида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Постоянных жителей в Антарктиде нет. Здесь работают только научные станции, где учёные изучают климат, лёд, животный мир и изменения природы Земли.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постоянного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площади материков; значения округлены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материков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площадей помогает увидеть масштаб природных различий между материками и понять, почему их природа так неодинакова.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заметно превосходит остальные материки по площади, а Австралия является самым маленьким материком. Разница в размерах связана и с разнообразием природных условий.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особенности материков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климат, рельеф и природные зоны отличаются на разных материках и какие примеры природных объектов для них характерны.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материка свой набор природных условий. Евразия выделяется разнообразием, Африка — жарой, Антарктида — льдом и суровым климатом.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«Материки и океаны»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как единая водная оболочка Земли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водные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соединены между собой и образуют единую водную оболочку Земли. Их огромные водные массы занимают большую часть поверхности планеты и постоянно находятся в движении.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океанах действуют течения, волны и приливы. Эти движения переносят тепло, влияют на погоду у берегов и помогают распределять влагу в разных районах Земли.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смягчают жару и мороз на побережьях. Благодаря этому климат возле морей и океанов обычно менее резкий, чем в глубине материков, особенно в умеренных широтах.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материками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не отделяют материки полностью, а связаны с ними через берега, течения и речной сток. Поэтому природа суши и воды постоянно взаимодействует и меняется вместе.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занимает больше площади, чем любой другой океан, и отличается огромной протяжённостью с севера на юг и с запада на восток.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глубины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пределах находится Марианская впадина — самая глубокая часть Мирового океана, что делает этот океан особенно важным для изучения земной коры.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Омывает несколько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соединяет берега Азии, Австралии, Северной и Южной Америки, а также Антарктиды, поэтому играет большую роль в жизни прибрежных территорий.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 вулканы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Тихого океана характерны многочисленные острова, островные дуги и зоны вулканизма, связанные с движением литосферных плит на его дне.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 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занимает второе место среди океанов Земли и тянется узкой полосой с севера на юг, соединяя разные климатические пояса.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Атлантику проходят важнейшие морские маршруты между Европой, Африкой и Америкой, поэтому океан особенно значим для торговли и перевозок.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заметно влияют на климат побережий: они могут смягчать зиму, приносить прохладу или менять количество осадков.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в основном расположен в Южном полушарии и омывает берега Африки, Азии, Австралии и Антарктиды, связывая разные природные области.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Южном полушарии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другими океанами его воды во многих районах остаются тёплыми, поэтому побережья часто отличаются жарким климатом и высокой испаряемостью.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океан и соседние территории сильно воздействуют муссоны — сезонные ветры, которые меняют направление и приносят то влажную, то более сухую погоду.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муссонов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оказывает заметное влияние на осадки, температуру и жизнь прибрежных районов, поэтому его природа тесно связана с климатом материков.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маленький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занимает наименьшую площадь среди океанов Земли и расположен вокруг Северного полюса, в пределах Арктики.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большую часть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очень низких температур большая часть его поверхности многие месяцы покрыта льдом, а морская навигация здесь сильно зависит от сезона.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материков в этом районе отличаются долгой зимой, коротким летом и частыми холодными ветрами, поэтому природные условия здесь очень жёсткие.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Арктическая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океана важны для арктических экосистем: они влияют на лёд, животных и погоду, а также поддерживают особенности природы северных морей.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школьного курса географии; обобщённые доли площади Мирового океана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океанов по 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океанов определяет их роль в движении вод, передаче тепла и влиянии на климат материков.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резко превосходит остальные океаны, а Северный Ледовитый занимает минимальную долю площади.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природы материка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компоненты связаны между собой и образуют облик материка.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17563"/>
            <a:ext cx="4788300" cy="24575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по природным зонам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температура, осадки и растительность меняются от экватора к полюсам.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тепла; количество осадков и состав растительности также заметно меняются.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материков и океанов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с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испаряют воду, а воздушные массы переносят её на материки. Поэтому в прибрежных районах чаще выпадают осадки, чем во внутренних частях суши.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суши на воды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тоже воздействуют на океаны: реки несут в них пресную воду, осадки и наносы, меняя состав прибрежных вод и условия у берегов.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течения, ветры и климатические пояса связаны между собой, поэтому на карте легко увидеть, как океан влияет на природу материков.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75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1706" y="1830853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41136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материки и океаны человеку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обеспечивают реками, озёрами и подземными водами, без которых невозможны жизнь людей, сельское хозяйство и работа многих предприятий.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ресурсы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дают рыбу и другие морепродукты, а на материках выращивают растения и разводят животных, получая продукты питания.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богатства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защищают почвы и помогают сохранять влажность воздуха, поэтому их значение для природы и хозяйства очень велико.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материков сосредоточены полезные ископаемые, которые используют в промышленности, строительстве и энергетике, но добывать их нужно бережно.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соединяют страны морскими маршрутами, а материки служат местом для городов, дорог, портов и хозяйственной деятельности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 —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океаны различаются, но постоянно влияют друг на друга. Их тепло, влага, рельеф и течения создают природные зоны и определяют условия жизни людей.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2026-06-02T17:41:36Z</dcterms:created>
  <dcterms:modified xsi:type="dcterms:W3CDTF">2026-06-02T17:41:36Z</dcterms:modified>
</cp:coreProperties>
</file>