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меняют климат, воду, природу и жизнь людей.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на планете: с чего начать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есть на всех континентах: они различаются высотой, происхождением и условиями жизни. Разберём, как они устроены, почему важны и как вести себя безопасно.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горы важны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занимают значительную часть суши и часто служат естественными водосборными районами. Здесь начинаются реки, которые потом питают равнины, города и сельское хозяйство.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воды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высотой меняются температура, влажность и количество осадков. Поэтому на одной горе могут соседствовать леса, луга, каменистые склоны и снежные участки.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дают пастбища, полезные ископаемые и природные ресурсы, а ещё привлекают туристов. Для многих людей они остаются местом работы и путешествий.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людей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помогают понять, как связаны рельеф, климат и природа. Их изучение показывает, почему одни территории заселены плотнее, а другие остаются почти безлюдными.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изучать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 Земле есть горы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Евразии тянутся Альпы, Кавказ, Гималаи, Тянь-Шань и многие другие системы. Именно здесь сосредоточены одни из самых высоких и протяжённых горных районов мира.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они расположены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горы встречаются как длинные цепи, так и отдельные массивы и нагорья. Самые крупные пояса легко увидеть, потому что они образуют протяжённые линии.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Северную и Южную Америку пересекает Кордильерский пояс, включающий Скалистые горы и Анды. Он протянулся вдоль западных окраин материков почти на всю их длину.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 Австралия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известны Атлас, Эфиопское нагорье и массивы Восточной Африки. В Австралии горные формы ниже, но тоже заметны, особенно на востоке материка.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гор по происхождению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290300" y="15884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Складчатые горы образуются при сжатии земной коры, когда породы смещаются и поднимаются вверх. Так возникли, например, Альпы и Гималаи.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289925" y="12364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Складчатые горы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27280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горы связаны с выходом магмы на поверхность. Они формируются вокруг вулканов, а их очертания часто напоминают конус, как у Фудзи.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23760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горы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290300" y="38676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Высокогорья и плато — это большие поднятые участки поверхности, где рельеф не так резко расчленён. Примером служит Тибетское нагорье.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289925" y="35156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Высокогорья и плато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возникают горы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главных пути горообразования: при столкновении плит и при вулканизме.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3344" y="1686040"/>
            <a:ext cx="374588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горного рельефа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цепь гор образует единый рельефный пояс. Хребты направляют движение воды, влияют на прокладку дорог и часто становятся естественными границами между территориями.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Хребет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Перевал — это пониженное место в гребне гор, через которое можно перейти на другую сторону. Он особенно важен там, где нет удобных обходных путей.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Перевал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 — самая высокая точка горы или хребта. От её формы зависит, как задерживаются снег, ветер и облака, а также насколько трудно туда подняться.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Пониженное пространство между склонами называется долиной. По долинам обычно проходят тропы, дороги и русла рек, потому что здесь легче двигаться и собирать воду.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климат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верхние пояса холоднее и короче по времени без снега, поэтому растительность меняется ступенями.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подъёме на 1000 метров температура в среднем заметно снижается, поэтому высотные пояса закономерно сменяют друг друга.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школьной географии о вертикальной температурной поясности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животные гор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растения низкорослые и часто растут плотными подушками, чтобы меньше терять тепло и влагу. Их листья нередко маленькие, жёсткие и защищённые от ветра.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условия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даже летом условия могут меняться очень быстро: холод, сильный ветер и бедная почва ограничивают жизнь. Поэтому здесь особенно важны выносливость и экономия ресурсов.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животные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барс, горный козёл и сурок хорошо чувствуют себя на крутых склонах. Они уверенно двигаются по камням, используют укрытия и быстро реагируют на опасность.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накапливают зимний снег и постепенно отдают его рекам летом.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69%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пресной воды Земли сосредоточено в ледниках и ледяных щитах.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USGS, Water Science School, справочные данные о распределении воды на Земле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 источник воды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реки берут начало в горах: там больше осадков, а снег и ледники медленно отдают воду летом. Узкие ущелья ускоряют течение и помогают получать энергию.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накапливают и постепенно выпускают воду, поэтому поддерживают реки даже в тёплый сезон.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и физической географии гор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 горах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облака и ветер часто меняются за короткое время: чем выше подъём, тем сложнее условия для наблюдения и планирования маршрута.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 горах, тем быстрее меняются облачность, ветер и осадки, поэтому нужна постоянная готовность к ухудшению погоды.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 материалам школьной географии о погоде в горах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крутых склонах особенно опасны два явления: камнепады и лавины. После снегопада, оттепели или сильного дождя риск резко возрастает.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природных опасности чаще всего угрожают людям в горах.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безопасности в горах, школьный курс ОБЖ и географии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 безопасно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перед выходом и во время движения по горному маршруту.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в горы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слой должен быстро отводить влагу от кожи. Это помогает не замёрзнуть после подъёма, когда тело сначала нагревается, а затем остывает на ветру.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слой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932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Обувь, головной убор, вода, перекус и солнцезащитные средства делают поход безопаснее и удобнее. В горах ультрафиолет сильнее, а усталость наступает быстрее, чем кажется.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7932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вещи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488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слой защищает от ветра и осадков. Он особенно важен в открытых местах, где погода меняется быстро и дождь может начаться внезапно.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6488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снаружи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5044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слой сохраняет тепло и работает как «изолятор». Обычно он нужен в прохладную погоду и на остановках, когда движение становится медленнее.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25044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тепла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Навигационные опоры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простые ориентиры помогают не сбиться с пути. Особенно важно заранее понимать, где находятся развилки, перевалы и участки с крутым подъёмом.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в горах опирается на несколько способов сразу: карту, ориентиры и компас. Так легче заметить ошибку до развилки, а не после неё.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и туристской подготовки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332"/>
            <a:ext cx="2005200" cy="15959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9600" y="1328332"/>
            <a:ext cx="2005200" cy="15959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9050" y="1328332"/>
            <a:ext cx="2005200" cy="15959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8500" y="1328332"/>
            <a:ext cx="2005200" cy="15959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которые знают во всём мире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4861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Эверест привлекает внимание тем, что является высочайшей вершиной Земли. Его высота — 8848,86 м, и именно она делает гору символом предельного подъёма и больших экспедиций.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861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Эверест: вершина планеты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6257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Эльбрус хорошо узнаётся по широкой снежной шапке и двум куполам. Это высочайшая вершина России и Европы, а её высота составляет 5642 м.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26257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Эльбрус: двуглавый великан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7653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Килиманджаро стоит отдельно, как огромный вулканический массив в Африке. Он заметен издалека и показывает, что высокая гора может выделяться не только высотой, но и формой.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7653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Килиманджаро: гора-одиночка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69049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Аконкагуа — главный ориентир Южной Америки на карте гор. Она очень высокая, а её массив подчёркивает мощь Анд — самой протяжённой горной системы материка.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69049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Аконкагуа: символ Анд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 горах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привлекают туристов и альпинистов, потому что там можно увидеть ярко выраженные перепады высоты, снежные вершины и необычные природные ландшафты.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спорт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горных народов связаны с одеждой, праздниками, музыкальными инструментами и укладом жизни. Они помогают сохранять связь с местом и природой.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традиции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поселения часто живут по особому ритму: зима может усложнять связь и перевозки, а летом открываются новые маршруты, рынки и возможности для работы.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 сезонам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горах развиваются пастбищное животноводство и сезонные виды хозяйства. Люди подстраивают работу под климат, уклон склонов и доступность дорог.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в горах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 горы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поток посетителей может заметно менять горную среду. Поэтому важны бережные тропы, вынос мусора и соблюдение правил на особо хрупких участках.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горы страдают от мусора и разрушения троп, а потепление дополнительно ускоряет изменения ледников и водного режима.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природоохранного просвещения и школьной географии
</a:t>
            </a:r>
            <a:endParaRPr lang="en-US" sz="13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соединяют рельеф, климат, воду, растения, животных и жизнь людей. Если помнить о безопасности и бережном отношении, они становятся не только красивым, но и очень важным местом на Земле.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2026-07-26T16:15:06Z</dcterms:created>
  <dcterms:modified xsi:type="dcterms:W3CDTF">2026-07-26T16:15:06Z</dcterms:modified>
</cp:coreProperties>
</file>