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image" Target="../media/image-15-16.png"/><Relationship Id="rId17" Type="http://schemas.openxmlformats.org/officeDocument/2006/relationships/image" Target="../media/image-15-17.png"/><Relationship Id="rId18" Type="http://schemas.openxmlformats.org/officeDocument/2006/relationships/image" Target="../media/image-15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image" Target="../media/image-19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 в геометрии: от аксиом к чертежу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построения линейкой и циркулем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построения в 9 классе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учат действовать по шагам, внимательно работать с чертежом и опираться на уже известные свойства фигур. Это одна из самых строгих и логичных тем школьной геометрии, где важен не только результат, но и его обоснование.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геометрическим построением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построение выполняют циркулем и неразмеченной линейкой. Эти инструменты не измеряют напрямую длины и углы, а помогают получить нужные точки и линии по строгим правилам.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шага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в построении должно быть выполнено аккуратно: от выбора радиуса до проведения прямой. Даже небольшая неточность может привести к фигуре, которая не соответствует условию задачи.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нужно не только построить фигуру, но и понять, существует ли она вообще. Если условия несовместимы, правильное решение должно это показать и объяснить.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считается полным только тогда, когда ученик может кратко объяснить, почему каждый шаг верен и почему полученная фигура действительно подходит к условию.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построения — не случайный набросок, а чертёж, который удовлетворяет всем заданным условиям. Поэтому важно, чтобы каждая линия на рисунке имела математическое значение.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построений и их возможности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классических задачах каждый инструмент имеет строгое назначение и свои ограничения.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и линейка дополняют друг друга: один задаёт равные расстояния, другой — прямые линии и пересечения.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9 класса; классические построения циркулем и неразмеченной линейкой
</a:t>
            </a:r>
            <a:endParaRPr lang="en-US" sz="5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чертежа в задачах на построение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используют точки, прямые, лучи, отрезки, углы, окружности и дуги. Эти элементы образуют язык чертежа, с помощью которого записывается и читается решение.
</a:t>
            </a:r>
            <a:endParaRPr lang="en-US" sz="881" dirty="0"/>
          </a:p>
        </p:txBody>
      </p:sp>
      <p:sp>
        <p:nvSpPr>
          <p:cNvPr id="13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A, B, C, O, M, N помогают точно указать данные точки и вершины фигуры. Единая система обозначений делает построение понятным и облегчает проверку результата.
</a:t>
            </a:r>
            <a:endParaRPr lang="en-US" sz="884" dirty="0"/>
          </a:p>
        </p:txBody>
      </p:sp>
      <p:sp>
        <p:nvSpPr>
          <p:cNvPr id="14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чертежа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линии и подписи нужны не для красоты, а для ясности. Если вспомогательные построения выделены небрежно, легко потерять смысл отдельных шагов и допустить ошибку.
</a:t>
            </a:r>
            <a:endParaRPr lang="en-US" sz="881" dirty="0"/>
          </a:p>
        </p:txBody>
      </p:sp>
      <p:sp>
        <p:nvSpPr>
          <p:cNvPr id="15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и итоговое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показывать на одном чертеже исходные данные, вспомогательные линии и конечную фигуру. Так видно, как из простых элементов получается искомая конструкция.
</a:t>
            </a:r>
            <a:endParaRPr lang="en-US" sz="881" dirty="0"/>
          </a:p>
        </p:txBody>
      </p:sp>
      <p:sp>
        <p:nvSpPr>
          <p:cNvPr id="16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чертёж помогает не только построить фигуру, но и объяснить ход решения. По нему можно быстро проверить, какие точки уже заданы, а какие получены в процессе.
</a:t>
            </a:r>
            <a:endParaRPr lang="en-US" sz="90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построение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школьной геометрии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середины отрезка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дуги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концов отрезка проводят дуги одинакового радиуса, причём радиус должен быть больше половины отрезка. Тогда дуги пересекутся в двух точках по разные стороны от него.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дуг становятся опорными точками построения. Они расположены на одинаковом расстоянии от обоих концов отрезка, поэтому помогают точно определить середину.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точки пересечения проводят прямую. Она проходит перпендикулярно к отрезку и делит его на две равные части, то есть является серединным перпендикуляром.
</a:t>
            </a:r>
            <a:endParaRPr lang="en-US" sz="97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серединного перпендикуляра с отрезком и есть его середина. Такое построение удобно, потому что основано на равных расстояниях и не требует измерений.
</a:t>
            </a:r>
            <a:endParaRPr lang="en-US" sz="9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перпендикуляр к прямой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прямой, строят две равные дуги по разные стороны от неё. Затем соединяют точки их пересечения, и полученная прямая образует прямой угол с исходной.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вне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находится вне прямой, сначала отмечают на ней две точки, равноудалённые от заданной точки. Далее находят середину полученного отрезка и проводят через неё перпендикуляр.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удобно строить через хорду окружности: серединный перпендикуляр хорды проходит через центр окружности. Это свойство часто используют в более сложных 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построения встречаются чаще всего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заданий чаще всего используются на уроках и в самостоятельной работе.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базовые конструкции, потому что они служат основой для более сложных построений.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школьного курса геометрии 9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углы заданной величины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образца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угол строят по готовому образцу или переносят с помощью циркуля и дуги. Это позволяет сохранить нужную величину без измерения транспортиром.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Угол 60°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60° получают через равносторонний треугольник: все его стороны и углы равны. Такой угол часто используют как исходный для других построений.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Угол 90° и 45°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строят с помощью перпендикуляра, а угол 45° получают делением прямого угла пополам биссектрисой. Эти углы особенно удобны в школьной геометрии.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Перенос на 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угол можно перенести в нужное место чертежа по дугам и точкам пересечения. Так получают точную фигуру, которая сохраняет заданную величину.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углы и способы их получения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углы в задачах на построение часто получают из простых и надёжных конструкций.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60°, 90°, 45° и 30° служат опорными: их удобно строить и использовать как основу для более сложных фигур.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«Построения»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 и её свойства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деление угла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части, поэтому позволяет точно задать направление внутри угла без измерения транспортиром и помогает сохранять симметрию чертежа.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биссектрисы находится на одинаковом расстоянии от сторон угла. Это свойство используют, когда нужно найти место, одинаково удалённое от двух прямых.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часто нужна как вспомогательная линия при построении треугольников, поиске центров вписанных окружностей и решении задач на равные отрезки.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симметрией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строится относительно оси симметрии, биссектриса помогает увидеть эту ось и аккуратно перенести нужные элементы на обе стороны угла.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начинают с дуги из вершины угла, затем из двух точек на сторонах проводят равные дуги. Их пересечение задаёт точку биссектрисы.
</a:t>
            </a:r>
            <a:endParaRPr lang="en-US" sz="10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треугольник по заданным данным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порядок: от анализа условия к проверке готового чертежа.
</a:t>
            </a:r>
            <a:endParaRPr lang="en-US" sz="11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670" y="0"/>
            <a:ext cx="573285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треугольника по трём сторонам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Отложить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один отрезок, равный одной из заданных сторон. Он становится основанием треугольника и задаёт положение двух будущих вершин на чертеже.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две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концов основания проводят окружности с радиусами, равными двум другим сторонам. Эти окружности показывают, где может находиться третья вершина искомого треугольника.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точку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окружностей определяет третью вершину. Обычно возможны две симметричные точки, и выбор зависит от расположения треугольника на чертеже.
</a:t>
            </a:r>
            <a:endParaRPr lang="en-US" sz="974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условие существования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имеет смысл только тогда, когда сумма любых двух сторон больше третьей. Иначе окружности не пересекутся, и искомый треугольник не существует.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0838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41638" y="2362487"/>
            <a:ext cx="17535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02451" y="2362487"/>
            <a:ext cx="17535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5551" y="2362487"/>
            <a:ext cx="200400" cy="2004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 способы их построения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 и идут в одном направлении. На чертеже это удобно для построения фигур с равными противоположными сторонами.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перпендикуляры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перпендикулярны одной и той же прямой, то они параллельны. Этот способ часто используют, когда нужно провести аккуратную параллель через заданную точку.
</a:t>
            </a:r>
            <a:endParaRPr lang="en-US" sz="797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равному углу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можно получить переносом равного угла с помощью циркуля и линейки. Такой приём опирается на свойства соответственных и накрест лежащих углов.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строить прямоугольники, параллелограммы и трапеции. В этих задачах важно сохранять одинаковое направление сторон на всей длине.
</a:t>
            </a:r>
            <a:endParaRPr lang="en-US" sz="797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обычно подтверждают равенством углов при пересечении прямой секущей: накрест лежащих или соответственных. Это позволяет не полагаться только на внешний вид рисунка.
</a:t>
            </a:r>
            <a:endParaRPr lang="en-US" sz="8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построение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сложностью задачи, а с невнимательностью на каждом шаге построения.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ошибки в работе с циркулем и в проверке условия задачи: они чаще всего ведут к неверному ответу.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задачах на построение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построение невозможно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и неразмеченная линейка позволяют строить далеко не всё. Некоторые задачи оказываются невозможными именно из-за ограничений этих инструментов, а не из-за ошибки ученика.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 — квадратура круга, удвоение куба и трисекция произвольного угла. Эти задачи долго считались проверкой силы геометрического метода.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таких построений была доказана значительно позже, уже с помощью алгебры и теории чисел. История этих задач показывает, что у геометрии есть строгие границы.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задачах важно понимать: если построение не получается, нужно проверить не только свой чертёж, но и саму возможность решения по условию.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правильность построения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Сопоставляют с условием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готовую фигуру с тем, что было задано. Все стороны, углы, точки и линии должны соответствовать исходным данным без пропусков и лишних элементов.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свойства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убеждаются, что отрезки равны, углы совпадают, а прямые действительно параллельны или перпендикулярны. Это помогает отличить точное построение от похожего рисунка.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 вспомогательные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зачем были построены дополнительные линии и точки. Если они приводят к нужному результату, решение считается логически обоснованным.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весь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не нарушена ли последовательность действий и действительно ли полученная фигура существует. Такой контроль защищает от случайной ошибки в конце решения.
</a:t>
            </a:r>
            <a:endParaRPr lang="en-US" sz="9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97" y="1836742"/>
            <a:ext cx="339300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722" y="3151554"/>
            <a:ext cx="254475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79859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задач на построение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учат аккуратно работать с инструментами и не терять внимание на мелочах. Эта привычка полезна и в математике, и в любой чертёжной работе.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профессиями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приёмы нужны в черчении, архитектуре, инженерных схемах и компьютерной графике. Там тоже важны точность, масштаб и правильное расположение элементов.
</a:t>
            </a:r>
            <a:endParaRPr lang="en-US" sz="1000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строит фигуру по условиям, он лучше представляет её форму и взаимное расположение частей. Это развивает воображение и помогает понимать геометрию глубже.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доказательствам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 показывают, почему фигура получается именно такой, а не другой. Это хорошая подготовка к более строгим доказательствам в геометрии.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плану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построение выполняется по шагам: от анализа условия до проверки ответа. Такой алгоритм приучает не спешить и следовать понятной последовательности.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где важен каждый шаг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построение учат не рисовать «примерно», а строить фигуры строго по условиям. Именно поэтому они развивают логику, аккуратность и уверенное геометрическое мышление.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2026-06-03T09:54:38Z</dcterms:created>
  <dcterms:modified xsi:type="dcterms:W3CDTF">2026-06-03T09:54:38Z</dcterms:modified>
</cp:coreProperties>
</file>