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страны, три пути к индустриальному и постиндустриальному обществу.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 Европе, США и Японии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модернизация изменила мир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 — это не только фабрики и техника, но и новые институты, образование, города и правила жизни общества.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сравнения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индустрия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модернизация чаще шла через сочетание промышленного роста и социальных реформ. Государство не только поддерживало рынок, но и смягчало последствия кризисов, расширяя защиту населения.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масштаб и 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сделали ставку на массовое производство, крупные компании и технологическое лидерство. Экономика росла быстрее там, где стандартизация, транспорт и исследования работали как единая система.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скорость и 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ускорила развитие через реформы, заимствование технологий и жёсткую организацию производства. Модернизация стала инструментом быстрого превращения страны в индустриальную державу.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регионах модернизация меняла не только экономику, но и повседневную жизнь: расширялись школы, росли города, усиливались новые социальные нормы и ожидания.
</a:t>
            </a:r>
            <a:endParaRPr lang="en-US" sz="10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модернизации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фазами модернизации сопровождался сменой ведущих ресурсов: от фабрик к знаниям и данным.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показывает не отмену старых факторов, а их усложнение: индустрия дополнилась государственным регулированием, а затем — цифровыми и экологическими задачами.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исторической периодизации модернизации в Европе, США и Японии
</a:t>
            </a:r>
            <a:endParaRPr lang="en-US" sz="7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 модернизации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гарантии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модернизация опиралась на фабричный рост, но её устойчивость обеспечили реформы в образовании, здравоохранении и трудовой сфере. Экономика развивалась вместе с механизмами социальной защиты.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и кризисов многие страны усилили роль государства в перераспределении ресурсов. Это помогло снизить социальные риски и поддержать спрос в экономике.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Социально-рыночная логика предполагала сотрудничество бизнеса, государства и наёмных работников. Вместо постоянного конфликта постепенно закреплялись правила согласования интересов.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welfare state стала ответом на вызовы индустриального общества. Она не отменяла рынок, а делала его последствия менее жёсткими для широких слоёв населения.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европейской модернизации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потребовал новых решений в транспорте, водоснабжении и коммунальном хозяйстве. Именно инфраструктура сделала промышленный центр не просто местом работы, а сложной городской системой.
</a:t>
            </a:r>
            <a:endParaRPr lang="en-US" sz="1115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готовили кадры для промышленности, управления и науки. Расширение образования стало одним из главных каналов социальной мобильности в модернизирующейся Европе.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Трудовое право постепенно ограничивало произвол работодателей и формировало более предсказуемые правила найма. Это повышало стабильность производства и уменьшало риск острых социальных конфликтов.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 коллективные переговоры помогали выстраивать компромисс между интересами бизнеса и работников. Такой механизм делал модернизацию менее болезненной для общества.
</a:t>
            </a:r>
            <a:endParaRPr lang="en-US" sz="11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американской модернизации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меняет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модернизация стала символом конвейера и массового потребления. Стандартизированное производство автомобилей, электроэнергия и крупные корпорации создали экономику, способную выпускать огромные объёмы товаров при низкой себестоимости. Именно это сделало США индустриальным лидером.
</a:t>
            </a:r>
            <a:endParaRPr lang="en-US" sz="851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двигатель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центр роста сместился к новым отраслям, где решающую роль сыграли университеты и исследовательские центры. Авиация, IT и биотехнологии превратили знания в главный ресурс конкурентоспособности.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модель опиралась не только на бизнес, но и на масштабные проекты, которые связывали рынки и регионы. Дороги, энергетика и связь расширяли пространство для частной инициативы и ускоряли экономический рост.
</a:t>
            </a:r>
            <a:endParaRPr lang="en-US" sz="9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американской роли государства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New Deal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на Великий кризис государство расширило регулирование, поддержку занятости и общественные работы. Это стало поворотом к более активной роли федеральной власти в экономике.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мобилизация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и после неё усилились производство, логистика и государственное планирование. Опыт мобилизационной экономики подготовил базу для послевоенного расширения промышленности.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дороги, жильё и образование стали важными направлениями роста. Инвестиции в инфраструктуру поддерживали спрос и создавали условия для расширения среднего класса.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вложения в науку и технологии постепенно превратились в долгосрочный фактор развития. Так государство помогло соединить рынок, исследования и инновации.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к модернизации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реформы, образование и технологическое заимствование ускорили развитие Японии в XIX 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периодом японского экономического чуда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временем резкого ускорения роста и закрепления экспортной модели, опирающейся на качество, дисциплину и координацию между бизнесом и государством.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1955–1973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периодизация послевоенного развития Японии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брался рост: производительность и инвестиции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роста — не только вложения, но и способность быстрее превращать знания, капитал и труд в выпуск продукции.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инвестиции были системными, там быстрее росла производительность, расширялись рынки и появлялись новые отрасли.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индустриализации и модернизации.
</a:t>
            </a:r>
            <a:endParaRPr lang="en-US" sz="7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роли государства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масштаб государства, а его приоритеты и инструменты.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делала упор на социальные гарантии, США — на баланс рынка и регулирования, Япония — на согласование усилий государства и бизнеса.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моделей модернизации в Европе, США и Японии.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модернизации Европы, США и Японии по-разному опирались на школу, трудовую дисциплину и профессиональные навыки.
</a:t>
            </a:r>
            <a:endParaRPr lang="en-US" sz="2163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региональные модели модернизации по-разному опирались на школу, трудовую дисциплину и профессиональные навыки, но именно общественная готовность к переменам делала рост устойчивым.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модернизации в Европе, США и Японии.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продукту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университетских лабораториях рождались идеи, которые затем переходили в промышленность. В США это особенно заметно в связке частного бизнеса и прикладной науки: исследование быстро превращалось в продукт, а рынок ускорял внедрение.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модернизация часто строилась на сотрудничестве государства, академической науки и отраслей экономики. Такая связка помогала развивать инженерные школы, транспортные системы и социально значимые технологии, не оставляя их только на усмотрение рынка.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улучшение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показала, как можно быстро заимствовать внешние решения и доводить их до высокого качества. Ключом стала не копия, а точное улучшение процессов, дисциплина производства и постоянное снижение дефектов.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центры модернизации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 энергетика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концентрировали рабочую силу, а транспорт и энергетика связывали производство, жильё и потребление в единую систему развития.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 ускоряет обмен, миграцию и внедрение технологий, поэтому модернизация идёт быстрее и становится более массовой.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роли инфраструктуры в индустриализации и урбанизации.
</a:t>
            </a:r>
            <a:endParaRPr lang="en-US" sz="6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цена модернизации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выгод
</a:t>
            </a:r>
            <a:pPr algn="l" indent="0" marL="0">
              <a:lnSpc>
                <a:spcPct val="100000"/>
              </a:lnSpc>
              <a:buNone/>
            </a:pPr>
            <a:r>
              <a:rPr lang="en-US" sz="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не устраняет различия автоматически: высокооплачиваемые группы получают больше выгоды от реформ, чем работники с низкой квалификацией. Без перераспределения и доступа к образованию разрыв между доходами может закрепляться надолго.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транспорт и плотная застройка усиливают нагрузку на воздух и воду. Если экологические нормы запаздывают, модернизация приносит не только удобство и скорость, но и долгосрочные издержки для здоровья горожан.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создаёт контрасты между благополучными районами и периферией, где не хватает жилья, услуг и транспорта. В таких условиях социальное напряжение возникает быстрее, чем успевают сработать механизмы адаптации.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зависимость от мировых кризисов усложняют поддержание роста. Когда число занятых сокращается, а внешние рынки нестабильны, даже сильная экономика вынуждена искать новые источники устойчивости.
</a:t>
            </a:r>
            <a:endParaRPr lang="en-US" sz="10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новой модернизации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6900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не только сервисы, но и саму организацию производства. Автоматизация сокращает рутинный труд, а компании вынуждены быстрее обновлять оборудование и обучать сотрудников новым навыкам.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2051928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усиливает анализ данных, логистику и управление сложными системами. Для Европы, США и Японии это уже вопрос конкурентоспособности, а не просто технологической моды.
</a:t>
            </a:r>
            <a:endParaRPr lang="en-US" sz="971" dirty="0"/>
          </a:p>
        </p:txBody>
      </p:sp>
      <p:sp>
        <p:nvSpPr>
          <p:cNvPr id="14" name="Text 4"/>
          <p:cNvSpPr txBox="1"/>
          <p:nvPr/>
        </p:nvSpPr>
        <p:spPr>
          <a:xfrm>
            <a:off x="3887081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Декарбонизация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«Зелёный» переход делает модернизацию экологичнее: растёт роль низкоуглеродной энергетики, энергосбережения и чистого транспорта. Это снижает зависимость от ископаемого топлива и повышает устойчивость экономики.
</a:t>
            </a:r>
            <a:endParaRPr lang="en-US" sz="1025" dirty="0"/>
          </a:p>
        </p:txBody>
      </p:sp>
      <p:sp>
        <p:nvSpPr>
          <p:cNvPr id="15" name="Text 5"/>
          <p:cNvSpPr txBox="1"/>
          <p:nvPr/>
        </p:nvSpPr>
        <p:spPr>
          <a:xfrm>
            <a:off x="5710172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особенно важны там, где требуется точность, безопасность и стабильное качество. В промышленности они помогают компенсировать дефицит рабочей силы и удерживать высокие стандарты производства.
</a:t>
            </a:r>
            <a:endParaRPr lang="en-US" sz="1107" dirty="0"/>
          </a:p>
        </p:txBody>
      </p:sp>
      <p:sp>
        <p:nvSpPr>
          <p:cNvPr id="16" name="Text 6"/>
          <p:cNvSpPr txBox="1"/>
          <p:nvPr/>
        </p:nvSpPr>
        <p:spPr>
          <a:xfrm>
            <a:off x="7511475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знаний требует новых образовательных траекторий: непрерывного обучения, цифровой грамотности и гибких профессиональных навыков. Без этого модернизация становится технологичной, но не массовой.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сильные стороны и риски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модель модернизации сильна в своём наборе инструментов и сталкивается с собственными рисками.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модернизация редко бывает односторонней: преимущества одной модели часто компенсируют слабости другой.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модернизации в Европе, США и Японии.
</a:t>
            </a:r>
            <a:endParaRPr lang="en-US" sz="6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перенести между странами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массового и качественного образования модернизация быстро упирается в нехватку специалистов. Школа и университеты создают не только знания, но и социальную мобильность, позволяя обществу осваивать новые профессии.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электросети, порты и жильё соединяют экономику в единое пространство. Инфраструктура ускоряет обмен, снижает издержки и делает технологические изменения заметными не только в столицах, но и в регионах.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дают модернизации долгосрочный импульс, особенно когда они связаны с практикой. Инвестиции в лаборатории, университеты и прикладные разработки помогают странам не отставать от технологической конкуренции.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институты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должно уметь менять правила, если экономика и общество входят в новую фазу развития. Там, где реформы гибкие и предсказуемые, модернизация проходит быстрее и с меньшими конфликтами.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Модернизация: общая логика, разные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Европы, США и Японии показывает: модернизация успешна там, где рост производительности поддерживают сильные институты, образование, инфраструктура и технологические инновации. Формы различаются, но логика остаётся общей.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2026-07-26T07:51:16Z</dcterms:created>
  <dcterms:modified xsi:type="dcterms:W3CDTF">2026-07-26T07:51:16Z</dcterms:modified>
</cp:coreProperties>
</file>