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мелодий звучат вместе и образуют единое целое.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Полифония: музыка нескольких равноправных голосов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церковного пения до Баха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родилась в средневековом церковном пении, а затем стала сложной композиторской техникой. В барокко она достигла вершины у Баха, а позже встречалась у Моцарта, Бетховена и Шостаковича.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«полифония»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пришло из греческого языка: poly означает «много», а phone — «звук». Уже в самом названии слышна идея множества звучащих линий.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полифония — это одновременное звучание нескольких мелодий, каждая из которых сохраняет собственный характер и не сводится к простому сопровождению.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фактура делает музыку объемнее и сложнее: слушатель может следить сразу за несколькими голосами и замечать, как они соединяются в общее звучание.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полифонии — самостоятельные голоса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мелодия у каждого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полифоническом произведении каждый голос движется по собственной мелодической линии. Он не просто поддерживает другой голос, а сам становится частью музыкальной мысли.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Переплетение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могут вступать по очереди, повторять тему друг за другом и расходиться по ритму. Из-за этого музыка напоминает переплетение нескольких цветных линий.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и гомофония: в чем разница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распределяются роли между голосами: в одном случае их несколько равноправных, в другом — один ведущий и остальные поддерживают его.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требует внимания к нескольким мелодиям сразу, а гомофония строится вокруг одной главной линии.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определениям музыкальной фактуры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63430"/>
            <a:ext cx="198300" cy="158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полифонии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голос повторяет мелодию другого почти сразу или через небольшой промежуток. Благодаря этому тема как будто переходит от исполнителя к исполнителю.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— это строгий вид имитации, где каждый новый голос вступает с той же мелодией позже. Так создается четкий порядок и ощущение движения.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Контрапункт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Контрапункт соединяет несколько самостоятельных мелодий так, чтобы они звучали согласованно. Здесь важны точность, равновесие и музыкальная логика.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канон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и та же тема проходит через несколько голосов и образует единое многоголосие.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— самая известная полифоническая форма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повторов и ответов тема постоянно меняется в новом звучании, но остается узнаваемой. Именно поэтому фуга кажется одновременно строгой и очень живой.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начинается с темы, которую первым исполняет один голос. Затем эта тема поочередно появляется в других голосах, а между вступлениями звучат короткие связующие эпизоды.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у которых особенно заметна полифония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известные примеры произведений, где многоголосие играет важную роль.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важна не только для Баха: она встречается у композиторов разных эпох и стилей.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музыки; общеизвестные примеры из репертуара композиторов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хоровой музыке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каждый голос — сопрано, альт, тенор или бас — может вести свою линию. Вместе они создают богатую звуковую ткань, а не просто один громкий звук.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многоголосие получилось чистым, певцам нужно точно держать ритм и внимательно слушать соседние партии. Без согласованности голоса легко теряют строй.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Хоровая полифония помогает услышать, как одна тема переходит от группы к группе. Из-за этого музыка становится похожей на живой разговор нескольких голосов.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пение особенно выразительно в произведениях, где важны объем, движение и ясная форма. Поэтому хоровое многоголосие так ценят исполнители и слушатели.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полифония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богато полифония звучит в произведениях для хора и органа, где удобно развивать несколько голосов сразу.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и хоровая музыка остаются главными областями многоголосия, но его приемы уверенно переходят и в современные жанры.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«Полифония»; условное распределение для наглядности.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слушании полифонии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улавливает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сначала замечает, что звучит не одна мелодия, а несколько. Затем слух начинает различать, как каждая линия движется отдельно и не теряет своей выразительности.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музыкальный слух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слушание многоголосия учит различать высоту, ритм и тембр. На уроках музыки это полезное упражнение для тренировки точного и внимательного восприятия звука.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соединяет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 помогают собрать разные мелодии в цельную картину. Поэтому полифония требует сосредоточенности: нужно следить сразу за несколькими музыкальными событиями.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перекликаются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может появиться в одном голосе, а затем быть услышана в другом. Такое перекликание делает музыку похожей на разговор, где реплики подхватывают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полифонию на слух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Обрати внимание, не превращается ли одна линия в фон. Если темы перекликаются, повторяются и развиваются параллельно, перед тобой полифония. В ней важно слышать не только общий звук, но и движение каждого голоса.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Внимательно послушай, есть ли в музыке сразу несколько мелодий. Каждая из них должна звучать самостоятельно, а не просто поддерживать другую. Часто голоса вступают по очереди и как будто догоняют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простой фуги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фуги один и тот же материал может появляться в разных голосах и менять окраску, сохраняя узнаваемость темы.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 строится как последовательное развитие одной мысли: повторение здесь не делает музыку однообразной, а создаёт порядок и напряжение.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основных частей фуги по материалам курса музыки.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и точность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голос должен вступать точно в нужный момент, иначе нарушится общий рисунок произведения. В полифонии ошибка одного исполнителя сразу заметна, потому что она влияет на все остальные линии.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Важны чистые интервалы и ровный ритм: голоса должны сочетаться, а не мешать друг другу. Именно поэтому исполнители внимательно слушают не только себя, но и соседние партии.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Полифоническая музыка требует внутреннего счёта и дисциплины. Она похожа на точную конструкцию, где каждая деталь на своём месте и связана с общей формой.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полифония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Многоголосие помогает развивать не только музыкальные навыки, но и общие учебные умения.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тренирует сосредоточенность, умение распределять внимание и работать с несколькими задачами одновременно.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«Полифония».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в современной музыке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живой пример многоголосия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хоровых аранжировках разные партии часто ведут самостоятельные мелодии, которые складываются в плотное звучание. Особенно заметно это в произведениях, где сопрано, альты, тенора и басы отвечают друг другу, создавая эффект музыкального пространства.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Саундтрек, где линии переплетаются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к фильмам и играм полифонические приёмы помогают передать движение, напряжение и масштаб сцены. Несколько инструментов могут развивать разные темы одновременно, а затем собираться в мощный общий финал.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несколькими слоями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популярной песне можно услышать многоголосие: основной вокал, подпевки и инструментальные линии работают вместе, но не повторяют друг друга дословно. Такой приём делает аранжировку объёмнее и интереснее для слушателя.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одной мелодии к многоголосию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простая музыкальная мысль постепенно превращается в полифоническую фактуру.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линий уже создают ощущение диалога и движения. Именно поэтому полифония делает музыку объёмной и выразительной.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«Полифония».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голосов могут звучать одновременно, не теряя самостоятельности.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— это музыка, где голоса равны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показывает, как несколько самостоятельных мелодий могут звучать вместе, не мешая друг другу. Она делает музыку глубже, помогает слушать внимательнее и понимать её строение.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2026-05-24T23:33:50Z</dcterms:created>
  <dcterms:modified xsi:type="dcterms:W3CDTF">2026-05-24T23:33:50Z</dcterms:modified>
</cp:coreProperties>
</file>