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открывает путь на запад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Великому шелковому пути: шелк, караваны и новые связи.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 создавал редкие и ценные товары, а другие страны предлагали свои сокровища. Долгая дорога через пустыни и горы была нелёгкой, но она соединяла рынки, людей и целые миры.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Великий шелковый путь был важен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Великий шелковый путь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была не одна тропа, а целая сеть маршрутов. Они связывали разные земли и помогали людям двигаться, торговать и узнавать мир шире.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одна дорога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соединял Китай, Среднюю Азию, Персию, Индию и страны Европы. По нему проходили караваны, а вместе с ними товары, письма и новости.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больших стран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везли не только вещи. Вместе с ними путешествовали знания, новые обычаи, украшения и способы письма, словно маленькие подарки для других народов.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идей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дороге шли купцы, учёные, послы и монахи. Каждый находил на ней что-то своё: прибыль, знания, друзей или новые впечатления.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для всех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начинался путь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начинался в Чанъане — древней столице Китая. Сегодня этот город известен как Сиань, и его имя до сих пор напоминает о великой истории.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столица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городских ворот дорога уходила всё дальше и дальше. Она вела через равнины, пустыни и перевалы, где впереди ждали новые остановки и новые встречи.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в дальние страны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отсюда отправлялись караваны с шелком, чаем, бумагой и лаком. Город провожал путешественников, словно желал им удачи на длинном пути.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в дорогу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путешествовал по дороге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покупали товары в одном городе и продавали их в другом. Они знали, где можно выгодно обменять шелк, чай, ткань или драгоценные камни.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Проводники хорошо знали дорогу, звёзды и опасные места. Без них караван легко мог заблудиться, особенно в пустыне, где всё вокруг похоже друг на друга.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Охранники защищали людей и груз от разбойников. Они следили за порядком в пути и помогали каравану держаться вместе, чтобы никто не отстал.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Охранники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несли тяжёлые тюки и долго обходились без воды. Недаром их называли настоящими чемпионами дальних дорог: терпеливыми, сильными и очень выносливыми.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караваны двигались от столицы Китая к дальним рынкам Запада.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страны от начала до конца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путники отдыхали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караваны останавливались после трудного пути. Путники пополняли запасы воды, отдыхали и готовились к следующему участку дороги, где снова нужны были силы и терпение.
</a:t>
            </a:r>
            <a:endParaRPr lang="en-US" sz="1105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Дуньхуан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Бухаре путники находили отдых и помощь после долгой дороги. Город был удобным местом для торговли, обмена новостями и подготовки к новому пути.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Бухара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Самарканд славился шумными рынками и оживлённой торговлей. Здесь можно было починить вещи, купить еду и увидеть, как встречаются культуры разных стран.
</a:t>
            </a:r>
            <a:endParaRPr lang="en-US" sz="117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Самарканд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Кашгар был важным перекрёстком на пути караванов. В городе меняли товары, слушали новости издалека и встречали людей, говоривших на разных языках.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Кашгар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 был самым известным китайским товаром. Он был мягким, лёгким и очень красивым, поэтому его особенно ценили в далёких странах. Из свёртков ткани получались подарки, одежда и нарядные украшения для важных людей.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блеск шелка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помогала сохранять знания, а чай радовал путников после долгой дороги. Вместе с лаком и другими изделиями эти товары показывали, насколько искусными были мастера Китая.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чай в пути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фарфор был тонким, звонким и аккуратным, словно сделанным для королей. Его везли осторожно, чтобы ни одна чашка не пострадала в дороге. Такие изделия сразу привлекали внимание на рынках.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Чашки, как из сказки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Товары, которыми гордился Китай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приходило в Китай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были особенно ценными, потому что помогали в армии и в перевозках. Хороший конь в древности считался настоящим богатством, почти как сундук с сокровищами.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Ароматные специи делали еду вкуснее и необычнее. Их ценили за запах, вкус и редкость, ведь такие приправы были не везде и не всегда.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других стран в Китай попадали красивые стеклянные изделия. Они удивляли мастеров и показывали, что люди умеют делать предметы из совсем разных материалов.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в Китай приходили и новые растения. Люди учились выращивать их и использовать в повседневной жизни, открывая для себя новые вкусы и привычки.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ярко блестели и нравились мастерам, которые украшали ими одежду, посуду и предметы для знатных людей. Они были маленькими, но очень ценными.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Драгоценные камни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путешествовали не только вещи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товарами люди передавали друг другу знания. Учёные и монахи рассказывали о книгах, обычаях и новых способах учиться, словно открывали маленькие двери в большой мир.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соединяла не только рынки, но и культуры. Благодаря ей люди начинали лучше понимать друг друга, а мир становился интереснее и дружелюбнее.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культур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учились делать ткани, строить дома и украшать предметы. Так разные умения переходили от одного народа к другому и становились лучше.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ремёсла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распространялись новые способы письма и красивые украшения. Мастера внимательно смотрели на работы соседей и заимствовали удачные идеи для своих изделий.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украшения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 каждом шагу испытывало людей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холод
</a:t>
            </a:r>
            <a:pPr algn="ctr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караваны шли под палящим солнцем, а ночью путников могла настигнуть ледяная стужа. Одежду приходилось беречь, а путь выбирать очень внимательно.
</a:t>
            </a:r>
            <a:endParaRPr lang="en-US" sz="1343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вода была дороже золота. Люди заранее знали, где есть колодцы и оазисы, иначе дорога могла стать слишком опасной для всех.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бури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поднимал песок и закрывал дорогу почти до неба. В такие дни караваны останавливали, чтобы не сбиться с пути и не потерять животных.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Разбойники и потеря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длинной дороге путников подстерегали грабители и ошибки в пути. Поэтому люди старались идти группами, держаться известных стоянок и доверять проводникам.
</a:t>
            </a:r>
            <a:endParaRPr lang="en-US" sz="1303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Такла-Макан была местом, где даже следы быстро исчезали. Песок здесь словно живой: ветер переносил его с места на место, а караваны тянулись по редким безопасным тропам.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который двигается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перехода оазис казался настоящим спасением. Там можно было напоить животных, отдохнуть и снова увидеть зелень среди суровой земли. Для каравана это было почти праздником.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 как маленькое чудо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Тянь-Шань и Памир встречали путников каменными склонами, холодом и узкими тропами. Верблюды шагали медленно, но упорно, будто знали: на вершинах спешка только мешает.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выше облаков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горы не пускали путников просто так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38" y="3213364"/>
            <a:ext cx="378000" cy="33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448" y="3192364"/>
            <a:ext cx="366187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31108"/>
            <a:ext cx="378000" cy="33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сделали торговлю ещё шире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морю можно было перевозить намного больше товаров, чем на верблюдах. Поэтому ткань, чай и керамика отправлялись в дальние порты целыми партиями.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брали больше груза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портах встречались купцы из разных земель, и товар быстро менял хозяев. Морская торговля помогала связывать города, острова и целые побережья.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становилась международной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 шли через Южно-Китайское море и Индийский океан. Морской путь был длинным, но он соединял Китай с многими странами и оживлёнными портами.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через большие воды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вещь проходила через несколько рук и становилась известной в других странах.
</a:t>
            </a:r>
            <a:endParaRPr lang="en-US" sz="1317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от мастерской до далёкого рынка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шли по разным причинам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везли товары туда, где их не хватало, и возвращались с прибылью. Они хорошо знали дорогу, считали цену каждого тюка и берегли свои караваны.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 торговля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отправлялись в дальние страны, чтобы учиться и передавать веру. Самым известным был Сюаньцзан, который в VII веке добрался до Индии за знаниями.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и знания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Послы ехали от имени своих правителей, чтобы передавать письма и договариваться о мире. Их путь помогал странам понимать друг друга и избегать ссор.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Послы и договоры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наблюдали чужие обычаи, записывали новые сведения и знакомились с другими культурами. Благодаря таким путешествиям знания становились богаче и шире.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любознательные люди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одновременно звучали разные языки, а вокруг пахло специями, чаем и свежей кожей. Люди спорили о цене, смеялись и торопливо выбирали лучший товар, пока рядом звенели колокольчики у верблюдов.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полная голосов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было увидеть ткани, керамику, лошадей, стекло и драгоценные камни. Каждый товар рассказывал о далёкой земле, из которой он приехал, будто маленький путешественник с собственной историей.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из многих стран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рынках дорога оживала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Китая продолжают связывать страны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611211" y="95643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железные дороги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611211" y="132476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поезда помогают быстро перевозить товары внутри Китая и за его пределы. Это делает путь короче и удобнее для людей и городов.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658651" y="1912245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Шоссе и порты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58651" y="2280575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 и морские маршруты соединяют фабрики, порты и рынки. Так товары могут отправляться в разные страны без долгого ожидания.
</a:t>
            </a:r>
            <a:endParaRPr lang="en-US" sz="1005" dirty="0"/>
          </a:p>
        </p:txBody>
      </p:sp>
      <p:sp>
        <p:nvSpPr>
          <p:cNvPr id="13" name="Text 5"/>
          <p:cNvSpPr txBox="1"/>
          <p:nvPr/>
        </p:nvSpPr>
        <p:spPr>
          <a:xfrm>
            <a:off x="6611211" y="2872340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Востока и Запада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611211" y="3240671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пути снова напоминают древний Шёлковый путь. Они помогают обмениваться не только товарами, но и знаниями, технологиями и идеями.
</a:t>
            </a:r>
            <a:endParaRPr lang="en-US" sz="1015" dirty="0"/>
          </a:p>
        </p:txBody>
      </p:sp>
      <p:sp>
        <p:nvSpPr>
          <p:cNvPr id="15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благодаря пути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Торговцы, послы и путешественники приносили новости о других землях. Люди начинали понимать, что за горами живут такие же умные и любознательные соседи.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лучше узнали друг друга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Шелк, фарфор и чай ценили далеко за пределами Китая. Эти вещи делали города известными, а мастерские — особенно уважаемыми.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товары стали знаменитыми
</a:t>
            </a:r>
            <a:endParaRPr lang="en-US" sz="1362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передавались знания о письме, ремёслах и верованиях. Так культуры не стояли на месте, а осторожно, но уверенно учились друг у друга.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тоже путешествовали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проходили караваны, появлялись рынки, стоянки и мастерские. Жизнь становилась оживлённее, а люди получали больше работы и возможностей.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богатели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 не один путь, а целая цепочка дорог. Она помогала товарам, идеям и людям встречаться снова и снова.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8 000 км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такую огромную сеть путей обычно связывают с Великим шелковым путём, который соединил Восток и Запад.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протяжённости сухопутных маршрутов Великого шелкового пути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2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сделала мир ближе
</a:t>
            </a:r>
            <a:endParaRPr lang="en-US" sz="3022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шелковый путь показал: даже очень далёкие страны могут дружить, торговать и учиться друг у друга. Одна дорога смогла связать людей сильнее, чем можно было ожидать.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2026-05-26T06:59:55Z</dcterms:created>
  <dcterms:modified xsi:type="dcterms:W3CDTF">2026-05-26T06:59:55Z</dcterms:modified>
</cp:coreProperties>
</file>