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сходство и различие у фигур по цвету и форме.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Умеешь ли ты сравнивать фигуры по цвету и форме?
</a:t>
            </a:r>
            <a:endParaRPr lang="en-US" sz="353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окружают нас каждый день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прячутся в игрушках, тетрадях, окнах, часах и знаках. Круг напоминает мяч, квадрат — окно, прямоугольник — книгу, а треугольник — крышу. Даже цвета вокруг нас повсюду.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форма фигуры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узнать 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показывает, как выглядит фигура. По ней мы узнаём круг, квадрат, треугольник и прямоугольник. Это как особая «внешность» фигуры.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фигуры свой вид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круга нет углов. У квадрата четыре равные стороны. У треугольника три стороны и три угла, а у прямоугольника стороны попарно разной длины.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цвет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показывает окраску
</a:t>
            </a:r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говорит, какого оттенка фигура или предмет. Один и тот же круг может быть красным, синим, жёлтым или зелёным. Форма при этом не меняется.
</a:t>
            </a:r>
            <a:endParaRPr lang="en-US" sz="1255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— разные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могут отличаться только цветом. Один будет красным, другой синим, но оба останутся кругами. Это удобно для сравнения.
</a:t>
            </a:r>
            <a:endParaRPr lang="en-US" sz="132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могут совпадать по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квадрата выглядят одинаково по форме, даже если окрашены по-разному. Цвет меняется, а четыре стороны и четыре угла остаются на месте.
</a:t>
            </a:r>
            <a:endParaRPr lang="en-US" sz="1169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замечать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фигуры одной формы, но разного цвета, они похожи не полностью. Поэтому при сравнении важно смотреть и на окраску, и на саму форму.
</a:t>
            </a:r>
            <a:endParaRPr lang="en-US" sz="12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одинаковые фигуры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какая перед тобой фигура: круг, квадрат, треугольник или прямоугольник. Если форма совпадает, это уже важная подсказка.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цвет. Два круга могут быть одинаковыми по форме, но разными по цвету. Это значит, что они похожи не во всём.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совпали и форма, и цвет, фигуры одинаковые полностью. Такой ответ самый точный, и тут уже не поспоришь даже с самым упрямым карандашом.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сравнения фигур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идёт шаг за шагом: сначала форма, потом цвет, затем вывод.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форме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отвечает на вопрос: на что похож предмет? Круг похож на мяч или колесо, квадрат — на окно, прямоугольник — на книгу, а треугольник — на крышу.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форма разная, фигуры нельзя назвать одинаковыми, даже когда они одного цвета. Именно форма подсказывает, кто есть кто в мире фигур.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цвету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отвечает на вопрос: какого оттенка предмет? Красный кубик и красный мяч похожи по цвету, но по форме они совсем разные.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круг и жёлтый квадрат тоже совпадают только по цвету. Форма у них разная, поэтому назвать их одинаковыми нельзя.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цвет не делает фигуры одинаковыми. Он лишь показывает, что они могут быть похожи в одном признаке, но не во всех.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круг и синий круг совпадают по форме, потому что оба — круги. Но цвет у них разный, значит, полностью одинаковыми их назвать нельзя.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круг и жёлтый квадрат совпадают по цвету. Однако форма у них не одна и та же, поэтому различие здесь очень заметное.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зелёных квадрата совпадают и по форме, и по цвету. В таком случае ответ самый точный: фигуры одинаковые сразу по двум признакам.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сравнить несколько фигур и выбрать нужную пару. Тогда важно не спешить и проверять каждый признак по порядку.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совпадает только один признак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ловушки для внимательных глаз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и маленький круг могут выглядеть по-разному из-за размера. Но форма у них одна и та же, значит, это всё равно круги. Размер здесь не главный помощник.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квадрат и красный прямоугольник тоже легко перепутать. Оба могут быть красными, но их форма разная. Поэтому сначала смотри на форму, а потом на цвет.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5169" y="1295150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поиск одинаковых фигур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пару
</a:t>
            </a:r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игре нужно быстро соединить одинаковые фигуры. Смотри сначала на форму, потом на цвет, и пара найдётся без лишней путаницы. Глазам станет легче работать, а тебе — веселее сравнивать.
</a:t>
            </a:r>
            <a:endParaRPr lang="en-US" sz="118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 на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 фигуры по похожим признакам: круги к кругам, квадраты к квадратам, красные к красным. Так сразу видно, какие предметы похожи по форме, а какие отличаются только цветом.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Раскрась одинаково
</a:t>
            </a:r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фигуры одинаковые, их можно раскрасить одним цветом. Это помогает заметить общие признаки и не перепутать похожие, но разные фигуры. Получается и полезно, и немного похоже на игру художника.
</a:t>
            </a:r>
            <a:endParaRPr lang="en-US" sz="114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точные совпадения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удобно искать красные круги, жёлтые квадраты или синие треугольники. Чем внимательнее смотришь, тем быстрее находишь совпадения по двум признакам сразу, как настоящий детектив фигур.
</a:t>
            </a:r>
            <a:endParaRPr lang="en-US" sz="10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книга и длинный 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 тетрадь или книгу — их форма напоминает прямоугольник. По такому же образцу можно узнать обложку учебника, пенал или коробку для карандашей. Школьные вещи часто подсказывают фигуры сами, стоит только внимательно посмотреть.
</a:t>
            </a:r>
            <a:endParaRPr lang="en-US" sz="120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на парте и в пенале
</a:t>
            </a:r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Монета, кнопка и циферблат часов часто похожи на круг. Такие предметы легко заметить в классе и дома. Если искать аккуратно, круги найдутся даже в мелочах, которые обычно торопливо пролетают мимо глаз.
</a:t>
            </a:r>
            <a:endParaRPr lang="en-US" sz="1341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Линейка, дверь и другие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обычно похожа на длинный прямоугольник, а дверь в кабинете — на большой прямоугольник. Даже окно и доска могут напомнить эту фигуру. Математика оказывается рядом каждый день, просто прячется в привычных вещах.
</a:t>
            </a:r>
            <a:endParaRPr lang="en-US" sz="1206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 школьных вещах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назови, какие фигуры ты видишь. Потом проверь форму: круг, квадрат, треугольник или прямоугольник. Так ответ будет понятным, а мысль не убежит в сторону.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 на цвет и скажи, совпадает ли он. Если фигуры одного цвета, это тоже важно отметить. Такой ответ показывает, что ты заметил оба признака.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совпадают и форма, и цвет, скажи об этом сразу. Если похож только один признак, не добавляй лишнего. Короткий ответ помогает говорить точно, как хороший математик.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отвечать так: «Одинаковы по форме», «Одинаковы по цвету» или «Одинаковы по форме и цвету». Эти фразы удобны, потому что быстро и честно показывают результат сравнения.
</a:t>
            </a:r>
            <a:endParaRPr lang="en-US" sz="1586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отвечать коротко и точно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одна пара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две фигуры и сравнивают их по очереди. Так легче заметить, чем они похожи и чем отличаются.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несколько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 становится больше, их можно собрать в группы: все круги, все красные фигуры или все жёлтые квадраты.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быстрый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помогает быстрее находить нужные фигуры и не теряться. Это похоже на аккуратную сортировку, только вместо игрушек — фигуры.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 паре и в группе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сравнении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сначала заметить форму, потом цвет, а затем сделать точный вывод без спешки.
</a:t>
            </a:r>
            <a:endParaRPr lang="en-US" sz="12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правильных сравнений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круг и синий круг похожи по форме, потому что оба остаются кругами. Но по цвету они разные, поэтому ответ будет точным и коротким: форма совпадает, цвет нет.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квадрат и зелёный квадрат совпадают сразу по двум признакам. А жёлтый треугольник и жёлтый квадрат похожи только цветом, потому что форма у них разная, и это важно заметить.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5169" y="1295150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сравнивать фигуры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сравнивает фигуры, он учится замечать мелкие различия и не спешить с ответом. Это полезно на уроках и в играх, где важно смотреть аккуратно.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Развиваем память и рассуждение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запоминать признаки фигур и делать простой вывод по шагам. Так мозг учится работать спокойно и последовательно, как настоящий маленький исследователь.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 рисовании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рисования нужно узнавать формы, подбирать цвета и замечать, чем предметы похожи. Это делает рисунок аккуратнее, а задания — понятнее и интереснее.
</a:t>
            </a:r>
            <a:endParaRPr lang="en-US" sz="1191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при сортировке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разложить детали, игрушки или карточки по группам, умение сравнивать очень выручает. Сначала видишь форму, потом цвет, а затем всё быстро становится на свои места.
</a:t>
            </a:r>
            <a:endParaRPr lang="en-US" sz="11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показывает, как выглядит фигура. По форме можно узнать круг, квадрат, треугольник или прямоугольник, даже если фигуры нарисованы разными цветами.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показывает окраску фигуры. Одна и та же форма может быть красной, синей, жёлтой или зелёной, поэтому цвет помогает уточнить ответ, но не заменяет форму.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совпадают и форма, и цвет, сравнение самое точное. А если совпадает только один признак, нужно честно сказать об этом и не торопиться с выводом.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1355" y="1038650"/>
            <a:ext cx="2966990" cy="380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 на простых примерах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два синих круга. Сначала скажи, какая у них форма, а потом проверь цвет. Если оба признака совпадают, ответ будет коротким и уверенным, без хитростей.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красный квадрат и красный треугольник. Цвет у них один, но форма разная, и это главное отличие. Такие задания учат замечать признаки внимательно и без спешки.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я умею сравнивать фигуры по цвету и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 умеешь смотреть на фигуры как настоящий знаток: сначала форма, потом цвет, а затем точный вывод. Это простое умение делает сравнение понятным и даже немного увлекательным.
</a:t>
            </a:r>
            <a:endParaRPr lang="en-US" sz="43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2026-05-20T14:59:29Z</dcterms:created>
  <dcterms:modified xsi:type="dcterms:W3CDTF">2026-05-20T14:59:29Z</dcterms:modified>
</cp:coreProperties>
</file>