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Сеченов, Павлов и высшая нервная деятельность
</a:t>
            </a:r>
            <a:endParaRPr lang="en-US" sz="339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учится управлять поведением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нервной системы после рождения
</a:t>
            </a:r>
            <a:endParaRPr lang="en-US" sz="2827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мозг продолжает созревать: укрепляются связи, ускоряются реакции, возникают новые навыки. Учение Сеченова и Павлова помогает понять, как ребёнок учится, привыкает и меняет поведение.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высшую нервную деятельность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не случайно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объясняет, почему человек по-разному ведёт себя дома, в школе и в новой обстановке. На реакцию влияют опыт, внимание, эмоции и состояние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сне, при усталости или волнении память и скорость реакции меняются. Поэтому учение о ВНД помогает понять, почему один и тот же ученик может работать по-разному.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успехи во многом связаны с тем, как формируются привычки: вовремя начинать урок, слушать объяснение, повторять материал. Эти действия постепенно становятся устойчивыми.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показывает, как мозг приспосабливается к правилам, звукам, словам и режиму дня. Это важно для понимания воспитания, обучения и развития самоконтроля.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Сеченов и Павлов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Михайлович Сеченов жил в 1829–1905 годах и стал одним из основоположников физиологии нервной деятельности в России. Его работы изменили взгляд на поведение человека.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Павлов жил в 1849–1936 годах. Он изучал работу пищеварения и рефлексы, а за исследования получил Нобелевскую премию в 1904 году.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подход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учёных рассматривали поведение как результат работы нервной системы, а не только воли или привычки. Их идеи стали основой науки о высшей нервной деятельности.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открытия особенно важны для понимания того, как ребёнок после рождения учится, запоминает и перестраивает реакции в процессе развития.
</a:t>
            </a:r>
            <a:endParaRPr lang="en-US" sz="11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Сеченов: поведение как рефлексы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утверждал, что даже сложные поступки имеют рефлекторную основу. Внешний сигнал запускает работу нервной системы, а прежний опыт влияет на то, как именно человек ответит.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 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не возникает изолированно: оно связано с раздражителями среды, состоянием организма и накопленными связями в мозге. Так наука получила объяснение действий без мистики.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взгляд помог рассматривать мышление и поступки как изучаемые процессы. Именно поэтому идеи Сеченова стали важным шагом к современной физиологии поведения.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помогает нервной системе не отвечать сразу на любой сигнал. Оно позволяет остановить лишнее движение, если реакция сейчас неуместна или может помешать.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нужной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торможению человек может сдерживать импульс и выбирать подходящий ответ. Это особенно важно, когда нужно дождаться своей очереди, дослушать объяснение или сосредоточиться на задаче.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торможение видно у ребёнка, который не отвлекается на шум, не перебивает и продолжает выполнять задание. Это основа самоконтроля и дисциплины.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Сеченов: роль торможения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Павлов стал знаменитым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работал в лаборатории и стремился измерять реакции точно, а не описывать их приблизительно. Такой подход сделал изучение поведения более строгим и доказательным.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использовал собак и наблюдал, как меняются ответы на звонок, свет и пищу при повторениях. Так стало ясно, что реакцию можно изучать экспериментально.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сигнала и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Павлов показал, что организм связывает нейтральный сигнал с важным событием. Это открыло путь к пониманию условных рефлексов.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исследования доказали, что поведение можно описывать через повторяемые закономерности. Поэтому имя Павлова стало известно далеко за пределами физиологии.
</a:t>
            </a:r>
            <a:endParaRPr lang="en-US" sz="14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Павлов: что такое условный рефлекс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рефлекс появляется не с рождения, а в результате опыта. Сначала сигнал ничего не значит, но позже начинает вызывать определённую реакцию.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опыт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нейтральный сигнал несколько раз сопровождается важным событием, мозг запоминает связь между ними. После этого сам сигнал становится запуском для реакции.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Павлова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работает пример с звонком и едой: сначала звонок нейтрален, а затем вызывает слюноотделение. Это удобный способ быстро ориентироваться в знакомых ситуациях.
</a:t>
            </a:r>
            <a:endParaRPr lang="en-US" sz="12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Врождённое и приобретённое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реакции даны с рождения, а какие формируются в опыте и повторении.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реакции обеспечивают базовую защиту и питание, а приобретённые помогают приспосабливаться к условиям жизни и обучения.
</a:t>
            </a:r>
            <a:endParaRPr lang="en-US" sz="115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И. М. Сеченова и И. П. Павлова о рефлексах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условного рефлекса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опытах И. П. Павлова с повторяющимся сочетанием сигнала и подкрепления.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 П. Павлов. Учение об условных рефлексах; обобщение школьного курса физиологии.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отсутствии повторного подкрепления реакция постепенно слабеет; в опытах Павлова для этого требовалось несколько последовательных предъявлений сигнала без 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подкреплений — и условная реакция начинает угасать.
</a:t>
            </a:r>
            <a:endParaRPr lang="en-US" sz="3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 П. Павлов. Учение об условных рефлексах; педагогические наблюдения о закреплении навыков.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Подкрепление делает связь между сигналом и действием устойчивее; именно так поведение закрепляется в привычку и становится более надёжным.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результата даёт подкрепление: реакция закрепляется и привычка становится устойчивее.
</a:t>
            </a:r>
            <a:endParaRPr lang="en-US" sz="23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«Высшая нервная деятельность» в школьном курсе биологии и физиологии.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объединяет пять важных сторон работы мозга: рефлексы, эмоции, внимание, память и обучение.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компонентов помогают мозгу управлять поведением и учиться новому.
</a:t>
            </a:r>
            <a:endParaRPr lang="en-US" sz="24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сигнальные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255000" y="1362900"/>
            <a:ext cx="20028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сигнальная система опирается на реальные раздражители: свет, звук, запах, вкус, прикосновение. Она помогает быстро ориентироваться в окружающем мире и реагировать на непосредственную ситуацию.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81582" y="1362900"/>
            <a:ext cx="20028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сигнальная система связана со словами и речью. Благодаря ей человек может понимать объяснение, запоминать правила и действовать по словесной инструкции даже без прямого предметного сигнала.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речь влияет на поведение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запускает действие так же, как предметный сигнал. Услышав «урок» или «стоп», ребёнок переключает внимание и подстраивает поведение под правило ситуации.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через речь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заранее подготовиться к действию: «сделай домашнее задание», «проверь тетрадь», «иди спать». Так словесные сигналы становятся основой самоконтроля и организованности.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смысла и тона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по-разному влиять на поведение, если связано с похвалой, замечанием или предупреждением. Поэтому тон, смысл и повторение речи очень важны.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возрастных этапов постэмбрионального развития нервной системы; обобщение школьного курса биологии.
</a:t>
            </a:r>
            <a:endParaRPr lang="en-US" sz="52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развивается после рождения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нервная система постепенно усложняется: ребёнок сначала осваивает простые движения, а затем речь, внимание и самоконтроль.
</a:t>
            </a:r>
            <a:endParaRPr lang="en-US" sz="112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измерения, а последовательность усложнения функций мозга: от движений и восприятия к речи, вниманию и саморегуляции.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и чувствительные периоды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дошкольные годы игра, повторение и подражание помогают быстро укреплять новые связи, особенно те, что связаны с речью и координацией.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школьные годы тренируются внимание, память, чтение, письмо и умение следовать правилам. Повторение делает навыки более точными и устойчивыми.
</a:t>
            </a:r>
            <a:endParaRPr lang="en-US" sz="1033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перестраиваются самоконтроль и привычки. Опыт, режим дня и нагрузка заметно влияют на то, как работает мозг.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особенно заметна в раннем возрасте: мозг легко откликается на движения, звуки, речь и постоянное общение со взрослыми.
</a:t>
            </a:r>
            <a:endParaRPr lang="en-US" sz="1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ВНД связана с развитием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постепенно связывает школьные сигналы с нужными действиями: звонок, расписание, обращение учителя, домашнее задание. Так формируются устойчивые условные реакции, помогающие ориентироваться в школьной жизни.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меняются, мозг перестраивает старые связи. Новое расписание, другая нагрузка или иной порядок уроков требуют привыкания, поэтому поведение не остаётся неизменным.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тренировку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вместе с тренировкой мозга. Чем чаще ребёнок повторяет действия, тем надёжнее закрепляются нужные способы поведения, учёбы и 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школьника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режим дня помогает мозгу заранее ожидать сон, уроки и отдых. Когда день повторяется по понятному порядку, привычки закрепляются легче и без лишнего напряжения.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нужен не только для отдыха, но и для работы памяти и внимания. После высыпания школьнику проще сосредоточиться, слушать объяснение и запоминать материал.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навык прочнее: так запоминаются таблица умножения, правила, письмо и чтение. Без тренировки даже понятный материал быстро забывается.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мешает сосредоточиться и ухудшает запоминание. Спокойная обстановка, поддержка взрослых и уверенность в своих силах помогают учиться результативнее.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Сеченова и Павлова показывает, что поведение после рождения формируется постепенно: через рефлексы, опыт, речь, повторение и подкрепление. Именно поэтому мозг школьника можно развивать и тренировать.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2026-07-26T09:55:10Z</dcterms:created>
  <dcterms:modified xsi:type="dcterms:W3CDTF">2026-07-26T09:55:10Z</dcterms:modified>
</cp:coreProperties>
</file>