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sinx: свойства и график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важнейших синусоид школьной алгебры.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в математике и реальном мире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связывает тригонометрию с измерением углов, периодическими явлениями и моделированием процессов. В 11 классе он становится опорным примером для изучения графиков, симметрии, периодичности и прикладных задач.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синуса через единичную окружность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числа x синусом называют ординату точки единичной окружности, соответствующей углу x в радианах. Это определение связывает алгебру с геометрией и делает функцию наглядной.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движется против часовой стрелки, её вертикальная координата непрерывно меняется от -1 до 1. Поэтому значение sinx плавно возрастает и убывает без скачков и разрывов.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оборота точка возвращается в исходное положение, а значит, значения синуса повторяются. Именно это объясняет периодичность функции и одинаковые участки её графика.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изменение ординаты на окружности порождает плавную волну на координатной плоскости. Так геометрическая модель напрямую превращается в привычную синусоиду.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y = sinx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увидеть ключевые характеристики синуса и их графическое значение.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определён на всей числовой прямой, но его значения строго ограничены и регулярно повторяются, что делает график устойчиво волнообразным.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«Тригонометрические функции»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739" dirty="0"/>
          </a:p>
        </p:txBody>
      </p:sp>
      <p:sp>
        <p:nvSpPr>
          <p:cNvPr id="6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128" y="1603226"/>
            <a:ext cx="3672765" cy="3129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sinx существует при любом действительном x, потому что для любого угла можно определить соответствующую точку на единичной окружности и её ординату.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958473" y="1603226"/>
            <a:ext cx="3672765" cy="3129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лежат в промежутке [-1; 1], так как вертикальная координата точки на единичной окружности не может по модулю превышать единицу.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синуса по опорным точкам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удобно начинать с точки (0; 0): именно здесь синус проходит через ось Ox и далее направляется вверх, задавая старт одного полного периода.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π график снова пересекает ось Ox. Такая точка помогает проверить правильность построения и увидеть, что значения после максимума возвращаются к нулю.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(π/2; 1) функция достигает наибольшего значения. Эта опорная точка фиксирует максимум и показывает, как высоко поднимается синусоида на первом участке.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и 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(3π/2; -1) и (2π; 0) завершают один период. Между ними кривая плавно опускается до минимума и затем возвращается к исходному уровню.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в ключевых угловых точках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образуют один полный цикл синусоиды и позволяют быстро проверить правильность построения графика.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значений показывает симметричный подъём и спад функции: от нуля к максимуму, через ноль к минимуму и обратно.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функции y = sinx в стандартных углах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промежуток значения функции полностью повторяются, поэтому график состоит из одинаковых волн.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«Периодические функции»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2π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наименьший положительный период синуса.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 и симметрия графика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нечётности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синуса выполняется равенство sin(-x) = -sinx. Оно означает, что при смене знака аргумента значение функции меняет знак, сохраняя одинаковую по модулю высоту.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симметричен относительно начала координат. Если точке с координатами (x; y) соответствует одна точка, то точке (-x; -y) соответствует парная.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симметрии достаточно построить часть графика на положительных x, а затем отразить её относительно начала координат. Это экономит время и уменьшает число ошибок.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Нули, максимумы и минимумы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свойства функции y = sinx из школьного курса алгебры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 экстремумов и нулей задают форму синусоиды на каждом периоде и помогают быстро восстановить весь график.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Нули, максимумы и минимумы повторяются через один и тот же шаг, поэтому по ним легко распознавать и строить каждый новый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синусоиды за один период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точки при изменении x от 0 до 2π и повторении той же схемы на следующем интервале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возрастания и убывания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 максимума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от 0 до π/2 синус увеличивается, потому что значения функции последовательно поднимаются от 0 к 1. Это самый наглядный участок восхождения графика.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к минимуму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промежутке от π/2 до 3π/2 график идёт вниз: сначала проходит через ось Ox, затем достигает значения -1. Здесь функция теряет высоту без скачков и разрывов.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исходному уровню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от 3π/2 до 2π синус снова возрастает и возвращается к нулю. Этот участок завершает один период и подготавливает повторение той же формы дальше.
</a:t>
            </a:r>
            <a:endParaRPr lang="en-US" sz="12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синус и косинус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связи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функций выражается тождеством sinx = cos(π/2 — x). Оно показывает, что синус и косинус описывают одну и ту же закономерность, но с разным отсчётом угла.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графика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sinx можно получить из графика y = cosx простым сдвигом вдоль оси x на π/2. Поэтому обе кривые совпадают по форме, но смещены относительно друг друга.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функций одинаковая амплитуда, одинаковый период 2π и один и тот же диапазон значений от -1 до 1. Это делает их взаимозаменяемыми в построениях и вычислениях.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начальные точки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заметно уже при x = 0: синус проходит через начало координат, а косинус начинается со значения 1. Именно эта стартовая разница и создаёт визуальный сдвиг графиков.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 = sinx и y = cosx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поле хорошо видно, что обе функции имеют одинаковый размах, но начинают цикл в разных точках. Это помогает запомнить их взаимный сдвиг.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различаются фазой, но совпадают по форме, периоду и диапазону значений. Для анализа графиков достаточно знать одну из этих функций.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значения стандартных тригонометрических функций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графика синуса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растягивает или сжимает график по вертикали. Его модуль задаёт амплитуду: чем больше |a|, тем выше поднимаются вершины и глубже опускаются впадины.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изменяет частоту повторения. Период функции равен 2π/|b|, поэтому при увеличении |b| график становится более «сжатым» вдоль оси x.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оси x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c отвечает за горизонтальное смещение синусоиды. Он меняет положение характерных точек, но не нарушает общую форму и не влияет на амплитуду.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d поднимает или опускает весь график целиком. После такого преобразования средняя линия функции уже не совпадает с осью Ox, а проходит на уровне y = d.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16188" y="1406675"/>
            <a:ext cx="348637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синуса в стандартных углах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синуса для часто используемых углов.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позволяют быстро строить график синуса и проверять ответы в тригонометрических уравнениях без вычислений по общей формуле.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стандартных значений тригонометрических функций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функции y = sinx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синуса равна cosx. Это означает, что скорость изменения функции в каждой точке определяется значением косинуса, а не самой синусоиды.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функция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cosx &gt; 0, график синуса идёт вверх. Такие участки легко заметить на промежутках, где производная положительна и наклон касательной направлен вверх.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функция убывает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cosx &lt; 0, значение производной отрицательно, и синус убывает. В точках x = π/2 + πk производная обращается в ноль, что соответствует локальным экстремумам.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 и пружина
</a:t>
            </a:r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малых отклонениях движение маятника и колебания груза на пружине близки к синусоиде. Такая модель удобна, потому что точно описывает повторяемость движения и позволяет заранее оценивать положение тела в любой момент времени.
</a:t>
            </a:r>
            <a:endParaRPr lang="en-US" sz="1446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электрический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Синусоидальная форма лежит в основе многих звуковых и электрических процессов. В переменном токе и в чистом тоне легко увидеть чередование подъёмов и спадов, а амплитуда показывает силу сигнала.
</a:t>
            </a:r>
            <a:endParaRPr lang="en-US" sz="140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волны на воде, колебания струны и многие циклические изменения в природе также удобно изображать синусом. Этот график помогает сравнивать процессы с разной скоростью, но одинаковой периодичностью.
</a:t>
            </a:r>
            <a:endParaRPr lang="en-US" sz="149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в реальных колебаниях и волнах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процессы, описываемые синусом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удобен для описания разных циклов, потому что одинаково хорошо передаёт повторяемость и плавное изменение величины. На практике это облегчает сравнение процессов разной 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между природными и техническими явлениями, их объединяет один принцип — регулярное повторение. Именно поэтому синус остаётся универсальной моделью периодичности.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примеров из школьного курса алгебры и физики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функции y = sinx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sinx определена при любом x, принимает значения только от -1 до 1, имеет период 2π и обладает нечётной симметрией. Эти свойства делают её базовой моделью периодических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2026-05-30T04:35:47Z</dcterms:created>
  <dcterms:modified xsi:type="dcterms:W3CDTF">2026-05-30T04:35:47Z</dcterms:modified>
</cp:coreProperties>
</file>