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Эволюция, разнообразие и вирусы: единая логика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Эволюция, гены и вирусы связаны единым механизмом изменений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объясняет, почему живые системы меняются, а биоразнообразие показывает результат этих изменений. Половое размножение сохраняет и сочетает наследственные варианты, а вирусы и ВИЧ демонстрируют быстрые биологические сдвиги.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изменений к разнообразию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 устойчивости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 повышает вероятность того, что в популяции найдутся особи, способные выдержать жару, холод или новый патоген. Это делает сообщество менее уязвимым к резким изменениям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в экосистемах различные функции: одни опыляют растения, другие регулируют численность организмов, третьи разлагают органические остатки. Потеря даже одного звена ослабляет всю систему.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экосистема, тем больше в ней связей между организмами, потоков энергии и круговоротов веществ. Такое устройство помогает системе сохранять работу при внешних потрясениях.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биосфера зависит не от одного «идеального» вида, а от множества вариантов жизни. Именно поэтому сохранение биоразнообразия рассматривают как условие 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различия между особями. Мутации и рекомбинация дают новые сочетания признаков, с которых начинается дальнейшая эволюция популяций.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варианты, которые лучше соответствуют среде. Полезные признаки чаще передаются потомкам, а невыгодные постепенно становятся редкими.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изменяет частоты аллелей случайно, особенно в малых популяциях. Даже нейтральные признаки могут закрепляться или исчезать без связи с их полезностью.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переносит аллели между популяциями. Он может уменьшать различия, но одновременно приносит новые варианты, повышая генетическое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действуют не изолированно: мутации и рекомбинация создают материал, а отбор, дрейф и миграции меняют его частоты.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механизмов важны, но выполняют разные роли: одни создают варианты, другие определяют их сохранение и распространение.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биологии; иллюстративные значения без статистического источника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и закрепляются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топливо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меняют последовательность ДНК и создают новые аллели. Без них не возникали бы признаки, которых раньше не было в популяции, а значит, исчез бы главный источник новизны.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перемешивает уже существующие аллели, образуя неожиданные сочетания. Благодаря этому потомки наследуют не точные копии признаков родителей, а уникальные генетические комбинации.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через различия в выживании и размножении. В конкретной среде чаще остаются организмы, чьи признаки повышают приспособленность, поэтому полезные варианты становятся распространённее.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особенно заметен в небольших популяциях, где случайность сильнее влияет на состав генов. Поток генов, напротив, соединяет популяции и уменьшает их различия.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существует внутри одного вида и определяет, насколько популяция способна отвечать на новые условия. Чем шире набор аллелей, тем больше потенциальных путей адаптации.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отражает число разных организмов в сообществе. Оно поддерживает устойчивые пищевые сети, в которых исчезновение одного вида не разрушает всю систему.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связано с различием природных комплексов — лесов, степей, болот, морских экосистем. Чем оно выше, тем надёжнее биосфера сохраняет свои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разнообразие помогает выживанию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популяции признаки распределены не одинаково: одни особи лучше переносят холод, другие — дефицит воды, третьи — инфекцию. Такой разброс повышает шансы выживания сообщества.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преимущество получают не «самые сильные», а наиболее подходящие среде организмы. Они чаще доживают до размножения и передают свои гены потомкам.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страховка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разнообразие работает как страховой механизм природы: если один вариант не подходит, другой может сохранить численность популяции и поддержать устойчивость всей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источник новых комбинаций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клетка проходит два деления; кроссинговер и независимое расхождение хромосом создают новые комбинации.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несёт каждая гамета человека, обеспечивая восстановление диплоидного набора после оплодотворения.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хромосом содержится в каждой гаплоидной человеческой гамете.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человека; школьный курс биологии, 2025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клетки образуются в ходе созревания гамет.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исходной клетки после мейоза формируются 4 гаплоидные клетки; это увеличивает наследственную вариативность и обеспечивает непрерывное обновление половых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мейоз и гаметогенез.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родительских генома объединяются в каждом потомке.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родителя передают потомству разные наборы аллелей; их сочетание создаёт новые генотипы быстрее, чем простое копирование наследственного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половое размножение и наследственность.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клетка — самостоятельная система, а вирус — зависимая от клетки структура, способная размножаться только внутри хозяина.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не является полноценной клеткой и использует ресурсы хозяина для 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клетки и вирусов.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вирус: главное различие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этапов проходит вирус внутри клетки-хозяина.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имеют собственного обмена веществ и полностью зависят от клетки-хозяина. Их цикл включает прикрепление, проникновение, копирование генома, сборку и выход новых частиц.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жизненный цикл вирусов.
</a:t>
            </a:r>
            <a:endParaRPr lang="en-US" sz="1578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этапы репликации вируса в клетке.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копировании может дать вирусу преимущество в новых условиях.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РНК-вирусов ошибки копирования возникают чаще; за короткий цикл они накапливают множество вариантов, из которых отбор сохраняет наиболее удачные.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изменчивость вирусов и мутации.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Вирус, меняющий клеточную программу
</a:t>
            </a:r>
            <a:pPr algn="ctr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относится к ретровирусам и поражает в первую очередь CD4 T-лимфоциты. Его особенность — обратная транскрипция, при которой вирусная РНК сначала превращается в ДНК, а затем включается в геном клетки.
</a:t>
            </a:r>
            <a:endParaRPr lang="en-US" sz="88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стадия инфекции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вирус может долго оставаться незаметным для иммунной системы. Инфицированная клетка продолжает жить, но постепенно производит новые вирусные частицы, которые распространяются по организму и поддерживают хроническую инфекцию.
</a:t>
            </a:r>
            <a:endParaRPr lang="en-US" sz="90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способность встраиваться в ДНК делает ВИЧ особенно устойчивым. Для контроля инфекции важны раннее выявление, наблюдение у врача и лечение, которое подавляет размножение вируса и замедляет повреждение иммунной системы.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ВИЧ: что это за вирус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ВИЧ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вирусологии: последовательность репликации ВИЧ в клетке.
</a:t>
            </a:r>
            <a:endParaRPr lang="en-US" sz="277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ВИЧ опасен и как снижается риск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иммунной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поражает CD4 T-лимфоциты, поэтому нарушается координация иммунного ответа. Когда число этих клеток снижается, организму труднее распознавать и сдерживать опасные инфекции.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начинается с информированного поведения: использование барьерной защиты, отказ от рискованных контактов и регулярное тестирование помогают прервать передачу вируса.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будущих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от матери к ребёнку может быть значительно уменьшена при наблюдении во время беременности и соблюдении рекомендаций врачей. Ранняя диагностика и лечение повышают безопасность для матери и ребёнка.
</a:t>
            </a:r>
            <a:endParaRPr lang="en-US" sz="1217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скрытого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лечения повышается риск оппортунистических инфекций и тяжёлых осложнений. На ранних стадиях человек может долго не замечать проблему, поэтому особенно важно своевременное тестирование.
</a:t>
            </a:r>
            <a:endParaRPr lang="en-US" sz="12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разнообразие важно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устойчивость биосферы, половое размножение обновляет генетический материал, а вирусы показывают, как эволюция действует быстро и точно. Понимание этих связей помогает лучше защищать жизнь.
</a:t>
            </a:r>
            <a:endParaRPr lang="en-US" sz="36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2026-07-26T04:31:38Z</dcterms:created>
  <dcterms:modified xsi:type="dcterms:W3CDTF">2026-07-26T04:31:38Z</dcterms:modified>
</cp:coreProperties>
</file>