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Химический состав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разнообразных химических элементов и соединений, обеспечивающих её жизнь.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и современная важность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открывали молекулы жизни, а сегодня биохимия раскрывает химический состав клеток. Это знание помогает в медицине, биотехнологиях и агрономии, формируя фундамент биологии.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элементы, составляющие клетку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водород, кислород и азот составляют более 98% массы клетки. Они лежат в основе молекул жизни и обеспечивают структуру и функции клетки.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элемента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входит в состав ДНК и АТФ — источника энергии, а сера важна для структуры белков и ферментов, поддерживая биохимические процессы.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фосфора и серы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 отличается от земной коры и воды: клетки богаты углеродом и азотом, что объясняет их уникальные биологические свойства.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окружающей средой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5973"/>
            <a:ext cx="4007700" cy="2233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основных элементов в клетке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массовую долю главных элементов в клетке, а также соотношение воды и органических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 и составляет основную часть массы клетки, а органические элементы обеспечивают её жизненные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биологии, учебники средней школы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 клеточной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клетке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воды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занимает до 80% массы клетки и служит растворителем для веществ, поддерживая химические реакции и транспорт.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высокая теплоёмкость, полярность и поверхностное натяжение создают условия для обмена веществ и стабильности клеточной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в клетке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Натрий, калий и хлор важны для поддержания осмотического давления и работы ионных насосов в мембранах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формирует скелетные ткани и участвует в сокращении мышц, обеспечивая движение и поддержку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 состав хлорофилла у растений, что необходимо для фотосинтеза и жизнедеятельности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 по основным веществам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клетки, белки и липиды важны для структуры и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динамичная система с преобладанием воды и разнообразием органических компонентов.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2024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ключ к жизненным процессам клетки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роли ферментов, ускоряющих реакции, и компонентов клеточных структур, таких как мембраны и мышцы. Они необходимы для жизни и здоровья.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белков
</a:t>
            </a:r>
            <a:endParaRPr lang="en-US" sz="136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аминокислот, образующих сложные молекулы. Примером являются кератин в волосах и гемоглобин, переносящий кислород в крови.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источники белков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строительные блоки белков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встречается 20 стандартных аминокислот, каждая из которых содержит аминогруппу и карбоксильную группу.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соединения аминокислот в цепочку определяет структуру и функцию белков, влияя на свойства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синтезировать все аминокислоты, а животные получают незаменимые аминокислоты с пищей для роста и восстановления.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для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представлены моносахаридами, дисахаридами и полисахаридами, такими как глюкоза, сахароза и крахмал.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усваиваются и обеспечивают мгновенную энергию клеткам мозга и мышц, поддерживая жизнедеятельность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углеводов в клетке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углеводов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роль и функции в клетке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включают жиры, масла, фосфолипиды и стероиды, обеспечивая долгосрочное хранение энергии в клетках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являются основным компонентом клеточных мембран, формируя двойной слой, который контролирует поступление веществ внутрь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поддерживает гибкость мембран и служит исходным материалом для синтеза гормонов, регулирующих множество процессов в организме.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также участвуют в передачи сигналов и защите клеток, обеспечивая структурную целостность и функциональное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нуклеиновых кислот: ДНК и РНК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определяя уникальные характеристики организма. Она состоит из двух спирально закрученных цепей, образующих двойную спираль, что обеспечивает стабильность генетического кода.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(ДНК)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играет ключевую роль в передаче генетической информации и синтезе белков. Структура РНК одноцепочечная, что позволяет ей эффективно участвовать в процессе биосинтеза.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Рибонуклеиновая кислота (РНК)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макромолекул у разных организмов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Макромолекулярный состав отражает особенности метаболизма и среды обитания каждого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выделяются высоким содержанием белков и липидов, растения характеризуются преобладанием углеводов, определяющих запас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из учебной и дополнительной литературы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303" y="1479100"/>
            <a:ext cx="204394" cy="297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микроэлементы и их функции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участвует в формировании крови и работает как компонент некоторых ферментов, влияя на здоровье сердечно-сосудистой системы.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 синтеза гормонов щитовидной железы, регулирующих обмен веществ и развитие организма.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важен для иммунной системы, способствует росту и регенерации тканей, а также участвует в работе множества ферментов.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гемоглобина, обеспечивая транспорт кислорода по всему организму и поддерживая энергетический обмен.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роли микроэлементов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микроэлементы и их биологическое значение в организме человека 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микроэлементы присутствуют в малых количествах, они являются критически важными для нормального функционирования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медицинские руководства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вещества: совместная роль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вещества, включая белки, углеводы, липиды и нуклеиновые кислоты, управляют основными биохимическими процессами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соединения — вода, соли и минеральные вещества — обеспечивают структурную поддержку и участвуют в транспортировке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взаимодействие этих компонентов обеспечивает обмен веществ, энергетический баланс и устойчивость жизнедеятельности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внутренней среды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внутренней среды клетки путем функционирования мембранных белков и механизмов регуляции ионного баланса.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системы и сигнальные молекулы взаимодействуют для поддержания кислотно-щелочного равновесия и адекватного ответа клетки на внешние воздействия.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вещества внутри клетки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перемещения и метаболизма веществ внутри клетки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клетки на организм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химических элементов обеспечивает эффективный обмен веществ и поддерживает процессы роста и восстановления тканей.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химического баланса могут вызывать разнообразные заболевания, включая авитаминозы и анемии, влияя на здоровье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составе клетки помогают выявлять причины заболеваний и разрабатывать методы их профилактики и лечения.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химии клетки способствует формированию здорового образа жизни и предупреждению патологий на ранних этапах.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химического состава клетки раскрывает основы жизни и обеспечивает базу для изучения медицины, биотехнологий и охраны окружающей среды, формируя ответственное отношение к природе и здоровью.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химическом составе клетки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2026-05-08T16:14:47Z</dcterms:created>
  <dcterms:modified xsi:type="dcterms:W3CDTF">2026-05-08T16:14:47Z</dcterms:modified>
</cp:coreProperties>
</file>