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 возвратное местоимения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местоимения, которые делают речь точной и без повторов.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местоимения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названия предметов и участников речи, а ещё помогают говорить короче и яснее. Сегодня познакомимся с личными местоимениями и с возвратным местоимением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личные местоимения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участников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указывают на говорящего, собеседника и тех, о ком идёт речь, не называя их повторно. Благодаря этому текст звучит естественнее и не становится однообразным.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местоимений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личным местоимениям относятся я, ты, он, она, оно, мы, вы, они. Они помогают быстро понять, кто участвует в действии, и заменяют существительные в нужном контексте.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первого лица обозначают говорящего, второго — собеседника, третьего — того, о ком сообщают. Это деление помогает точно определить роль каждого слова в предложении.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личное местоимение может быть подлежащим, дополнением или другим второстепенным членом. Его грамматическая роль зависит от смысла и формы в конкретном предложении.
</a:t>
            </a:r>
            <a:endParaRPr lang="en-US" sz="975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делают речь короче, связнее и точнее. Они особенно полезны в пересказе, диалоге и тексте, где одно и то же слово повторять не хочется.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 лицам и числам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личные местоимения распределяются по лицам и числам.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 сразу показывают, кто участвует в речи: один человек или несколько, говорящий, собеседник или тот, о ком говорят.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6 класс: личные местоимения.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личные местоимения по падежам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склоняются, то есть изменяются по падежам. В разных формах они выражают разные отношения между словами и занимают в предложении разные места.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Парадигма местоимений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местоимений есть свои падежные формы: я — меня — мне — меня — мной — обо мне; ты — тебя — тебе — тебя — тобой — о тебе; он — его — ему — его — им — о нём.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третьего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местоимений третьего лица после предлогов часто появляется начальная буква н: у него, к ней, о них. Это помогает отличить их формы и правильно писать их в речи.
</a:t>
            </a:r>
            <a:endParaRPr lang="en-US" sz="1038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проговаривать форму по падежам и обращать внимание на предлог. Тогда легче выбрать нужный вариант в устной и письменной речи.
</a:t>
            </a:r>
            <a:endParaRPr lang="en-US" sz="10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«Личные местоимения».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местоимения часто встречаются в тексте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избежать лишних повторов и делают предложения более плавными.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варианте мысль передаётся короче, а связь между предложениями сохраняется. Поэтому местоимения делают текст удобнее для чтения и восприятия.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личных местоимений в предложении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местоимение может называть того, кто выполняет действие: я читаю, мы решаем задачу, они пришли в класс. В таких случаях оно становится подлежащим.
</a:t>
            </a:r>
            <a:endParaRPr lang="en-US" sz="94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часто отвечает на вопросы косвенных падежей и выступает дополнением: учитель похвалил меня, бабушка позвала нас. Оно сохраняет смысл, но не повторяет существительное.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местоимение стоит в роли подлежащего, сказуемое должно согласовываться с ним по лицу и числу. Это особенно важно, чтобы предложение звучало грамотно и понятно.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заменяют существительные, но не теряют связи с тем, о ком идёт речь. Благодаря этому предложение остаётся ясным, даже если имя не повторяется.
</a:t>
            </a:r>
            <a:endParaRPr lang="en-US" sz="9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личное местоимение в 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форму и роль местоимения.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возвратное местоимение себя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 на себя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 показывает, что действие обращено на того, кто его выполняет: умыться, собраться, похвалить себя, беречь себя. Оно связывает действие с самим действующим лицом.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формы именительного падежа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местоимения себя нет формы именительного падежа, поэтому оно не может быть подлежащим. В предложении оно употребляется только в косвенных падежных формах.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имеет лица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не изменяется по лицам, родам и числам. Оно одинаково подходит к любому действующему лицу и помогает показать направленность действия на него самого.
</a:t>
            </a:r>
            <a:endParaRPr lang="en-US" sz="1055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Себя часто используется в повседневных высказываниях, когда нужно подчеркнуть самостоятельность действия или отношение человека к самому себе. Такая форма делает речь точной и выразительной.
</a:t>
            </a:r>
            <a:endParaRPr lang="en-US" sz="9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6 класс: возвратное местоимение себя.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местоимения себя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падежные формы возвратного местоимения.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родительного и винительного падежей совпадают. У местоимения нет именительного падежа, но оно сохраняет общую основу во всех формах.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местоимение себя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направлено на себя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употребляют, когда действие возвращается к тому же лицу, которое его выполняет: человек бережёт себя, готовит себя к выступлению, проверяет себя перед работой.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это местоимение часто встречается в школьных и бытовых примерах: ученик оценивает себя, спортсмен тренируется сам, а человек заботится о своём здоровье и самочувствии.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именительного падежа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себя не называет предмет и не употребляется в форме именительного падежа. Оно только уточняет, что действие или мысль связаны с самим действующим лицом.
</a:t>
            </a:r>
            <a:endParaRPr lang="en-US" sz="11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«Личные местоимения. Возвратное местоимение»
</a:t>
            </a:r>
            <a:endParaRPr lang="en-US" sz="74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 возвратное местоимения: сравнение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изменяются по лицам и числам, а форма себя одинакова для всех лиц и чисел.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только с формой, но и с грамматическими признаками: у себя их меньше, чем у личных местоимений.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«Личные местоимения. Возвратное местоимение»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проверять именно эти три признака, легче выбрать нужную форму местоимения и не смешать личное местоимение с возвратным.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избежать ошибки: падеж, предлог и значение слова.
</a:t>
            </a:r>
            <a:endParaRPr lang="en-US" sz="2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местоимения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нужную форму личного местоимения или местоимения себя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выполняю упражнение, а учитель проверяет меня. В таких предложениях личные местоимения помогают не повторять имя ученика, но сохраняют ясность и точность высказывания.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классом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готовимся к уроку, ребята позвали нас в библиотеку. Местоимения показывают, кто действует и кого касается действие, поэтому предложение звучит естественно и коротко.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собрал портфель сам, а она записала о себе в анкете. Здесь видно, что личное местоимение и форма себя встречаются в разных школьных ситуациях.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не только в учебнике, но и в обычном разговоре. Они делают речь удобной, потому что позволяют быстро назвать участников действия без лишних повторов.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ответах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тетради, в сочинении и в ответе у доски местоимения помогают строить точные предложения. Чем увереннее ученик выбирает форму, тем грамотнее звучит его речь.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учебные примеры темы
</a:t>
            </a:r>
            <a:endParaRPr lang="en-US" sz="75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формы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формы третьего лица часто меняются, поэтому важно проверять не звучание, а грамматическую норму.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правильная форма зависит от предлога и падежа, а не от привычного звучания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местоимения делают текст связным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ctr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 то же существительное повторяется слишком часто, текст становится тяжёлым. Личные местоимения заменяют его и делают высказывание короче, чище и понятнее для читателя.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соединять предложения в один смысловой ряд. Благодаря им читатель легко понимает, о ком или о чём говорится в следующей фразе без лишних повторов.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показывает, что действие обращено к самому действующему лицу. Это особенно важно в предложениях, где нужно точно указать, кто выполняет действие и на кого оно направлено.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речь звучит естественно и не утомляет однообразием. Даже короткий абзац становится связным, если слова правильно заменяют друг друга и не мешают смыслу.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личных и возвратного местоимений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отличаются личные местоимения и местоимение себя по значению, формам и грамматическим признакам.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участников речи и изменяются шире, а себя указывает на возврат действия и имеет только падежные формы.
</a:t>
            </a:r>
            <a:endParaRPr lang="en-US" sz="117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тетради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ученик легко замечает, как местоимения заменяют повторяющиеся слова. Вместо длинных повторов появляются короткие и точные формы: я, мы, он, она, они. Такая запись делает ответ аккуратным и понятным.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 доски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 доски, особенно важно не путать формы личных местоимений. После предлогов появляются нужные варианты: к нему, о ней, с ними. Это помогает говорить грамотно и уверенно.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ситуации выбора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направлено на самого человека, выбирают форму себя: беречь себя, проверить себя, рассказать о себе. Она не называет лицо прямо, но точно передаёт смысл возвратного действия.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участников речи и изменяются по лицам, числам и падежам. Местоимение себя показывает возврат действия на самого деятеля и помогает говорить точно и грамотно.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2026-05-28T08:32:15Z</dcterms:created>
  <dcterms:modified xsi:type="dcterms:W3CDTF">2026-05-28T08:32:15Z</dcterms:modified>
</cp:coreProperties>
</file>