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существительное: слова, которые называют мир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всё вокруг нас.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помогают называть людей, животных, предметы, места и чувства. С их помощью мы строим понятные предложения, различаем собственные и нарицательные слова, а также учимся быстрее разбирать текст по смыслу и форме.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существительных не обойтись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319" y="1727100"/>
            <a:ext cx="296363" cy="3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8725" y="1727100"/>
            <a:ext cx="338700" cy="33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имя существительное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939705" y="1727100"/>
            <a:ext cx="30027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задают к словам, которые называют людей и животных. Мальчик, воробей, кот и врач отвечают именно на него, потому что обозначают живых существ.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31280" y="1727100"/>
            <a:ext cx="30027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подходит к словам, которые называют предметы, растения, явления природы и чувства. Тетрадь, снег, берёза и смех отвечают на вопрос что?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живёт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легко встретить в названии города, реки или улицы. Оно может быть таким же заметным, как вывеска на доме, и сразу подсказывает, о чём идёт речь. Слова Москва, Волга и школа помогают представить место очень точно.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Всё, что можно увидеть и представить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не только вещи, но и живые существа, растения, времена года и явления природы. В одном ряду могут оказаться врач, лиса, берёза, ветер и весна — и все они относятся к одной части речи.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чувств и событий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существительное называет не предмет, а чувство или событие. Дружба, радость, дождь и праздник нельзя потрогать руками, но их легко узнать в речи. Такие слова делают рассказ ярким и живым.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называть имя существительное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 называют живых существ. К ним относятся люди и животные: девочка, кот, медведь, птица. Для таких слов обычно задают вопрос кто?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 неодушевлённые существительные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 называют всё остальное: стол, книга, река, облако, дом. Здесь подходит вопрос что?, потому что слово не обозначает живое существо.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помогает не путаться при разборе слов. Если предмет живой — выбираем кто?, если нет — что?. Так проверка становится быстрой и понятной.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существительных помогают быстро понять, о каком названии идёт речь.
</a:t>
            </a:r>
            <a:endParaRPr lang="en-US" sz="393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имена — это две основные группы. Такое деление помогает сразу отличать особые названия от общих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есть мужской род. К нему относятся слова дом, мяч, карандаш. Обычно их можно заменить словом он, и это хороший маленький подсказчик.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 узнаётся по словам книга, трава, тетрадь. Для проверки часто подходит слово она. Оно помогает не перепутать род даже в трудном слове.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встречается в словах окно, море, яблоко. К ним подходит слово оно. Так род можно определить спокойно и без лишних догадок.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могут стоять в единственном числе, когда предмет один: книга, дерево, ручка. А если предметов несколько, то появляется множественное число: книги, деревья, ручки.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существительных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особые слова, которые употребляются только в одном числе. Например, ножницы и каникулы не любят простого превращения в «один — много», поэтому их нужно запоминать.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показывает, какую роль слово играет в предложении. Он помогает понять, кто действует, на кого направлено действие и с каким словом существительное связано.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существительные по падежам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шесть падежей: именительный, родительный, дательный, винительный, творительный и предложный. У каждого из них свои вопросы, и у каждого есть свои подсказки.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существительное изменяется по падежу, часто меняется и окончание. Поэтому одно и то же слово может выглядеть по-разному, но оставаться узнаваемым.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не только на слово, но и на его соседей в предложении. Тогда падеж становится понятным, как дорожный знак на знакомой улице.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падеж 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определить падеж по вопросу, предлогу и роли слова в предложении.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падежей в русском языке, и именительный — первый среди них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него удобно начинать разбор: он чаще всего называет подлежащее и стоит в начальной форме.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Подбираем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тетради, у дерева — это родительный падеж. Помог брату, подошёл к окну — это дательный падеж.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Смотрим на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слову подходят вопросы кого? чего?, это родительный падеж. Если кому? чему?, перед нами дательный падеж.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Проверяем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часто указывает на отсутствие, принадлежность или часть чего-то, а дательный — на адресата действия или направление.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различить родительный и дательный падежи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400" y="2260859"/>
            <a:ext cx="350400" cy="31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625" y="2247243"/>
            <a:ext cx="338700" cy="33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указывает винительный падеж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402975" y="2072118"/>
            <a:ext cx="2974200" cy="23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Кого? что?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показывает, на что направлено действие. Мы видим результат: читаю книгу, рисую дом, собираю листья.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836350" y="2072118"/>
            <a:ext cx="2974200" cy="23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легко узнать по роли слова в предложении. Если предмет получает действие, он обычно стоит именно в этом падеже.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отвечает на вопросы кем? чем? и часто показывает орудие действия. Пишу карандашом, рисую кистью, играю мячом.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и предложный падежи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отвечает на вопросы о ком? о чём? и почти всегда связан с предлогом. Думаю о школе, мечтаю о лете.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помогает назвать того, с кем происходит действие. Горжусь другом, иду с сестрой, беседую с учителем — всё становится ясно.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легко узнать по сочетанию вопроса и предлога. Без них предложение будто теряет дорожку и начинает путаться.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существительного окончание может изменяться при изменении числа и падежа. Например: стол, стола, столу, столом. Слово остаётся узнаваемым, а форма становится нужной.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окончание помогает слову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связывает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словам дружить в предложении. Благодаря ему понятно, кто что делает, кому что принадлежит и о чём идёт речь.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может быть подлежащим. Оно обычно отвечает на вопрос кто? или что? и показывает, о ком или о чём говорится в предложении.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в предложении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может быть дополнением. Тогда оно помогает назвать предмет действия: читаю книгу, рисую дом, вижу кота. Без него мысль часто звучит неполно.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существительные делают речь точной и понятной. Они называют всё важное вокруг нас и помогают строить аккуратные, живые предложения.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пишутся с большой буквы: Москва, Маша, Волга. Это простое правило помогает сразу узнать особое название среди обычных слов.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правила для имён существительных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окончания нельзя писать наугад. Их проверяют по правилу, подбирают проверочное слово или сверяют со словарём, чтобы не ошибиться.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в некоторых словах встречаются буквы ь и ъ. Здесь важно помнить конкретное правило и внимательно смотреть на слово.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кажется трудным, лучше остановиться и проверить его. Аккуратность в письме — это почти суперсила ученика.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Кофе, который не торопится быть простым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кофе часто вызывает улыбку: оно выглядит знакомым, но ведёт себя не совсем обычно. Такие слова нужно проверять по словарю и по вопросу, чтобы не перепутать их форму и род.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Пальто и метро: упрямые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Пальто и метро не любят меняться так, как другие существительные. Они сохраняют свою форму и потому кажутся загадочными. Зато их легко узнать в предложении, если смотреть на значение и роль слова.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удивляет с первого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выглядят необычно, но всё равно называют предмет или явление. Их не стоит пугаться: достаточно задать вопрос кто? или что? и внимательно посмотреть на смысл.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любят хитрить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имя 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определить существительное в тексте: от вопроса к грамматическим признакам.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— основа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помогает называть людей, животных, предметы и явления. Оно меняется по родам, числам и падежам, а без него русский язык теряет точность и выразительность.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2026-05-21T23:49:00Z</dcterms:created>
  <dcterms:modified xsi:type="dcterms:W3CDTF">2026-05-21T23:49:00Z</dcterms:modified>
</cp:coreProperties>
</file>