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картиной: учимся писать сочинение в 3 классе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думаем, подбираем слова и пишем связный текст.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русского языка пишут сочинение по картине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учит замечать детали, точно говорить и строить предложения. Ребёнок отвечает на простые вопросы, а затем соединяет наблюдения во вступление, основную часть и заключение.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за картина перед нами: пейзаж, портрет, праздник, игра или бытовая сцена. Это помогает сразу настроиться на нужный рассказ.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рассматривают, где происходит действие, какое время года или суток изображено, кто находится на картине и какие предметы сразу бросаются в глаза.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назвать коротко и точно то, что видно: кто нарисован, что он делает, что рядом и какие цвета заметны сильнее всего.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внимательный взгляд на картину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главный объект: он часто расположен в центре, крупнее остальных или выделяется цветом. Именно он задаёт тему всего изображения.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рассматривают героев: их одежду, позы, выражение лиц и движение. Эти детали помогают понять, что происходит и как чувствуют себя персонажи.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заметить предметы на переднем и заднем плане. Они не случайны: дом, дорога, дерево или игрушка дополняют историю картины.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можно увидеть на полотне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стоит посмотреть на фон. Небо, свет, деревья и другие элементы пространства создают общий вид и помогают точнее описать сцену.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картины и как оно создаётся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 часто делают картину радостной, спокойной или праздничной. Холодные цвета помогают передать тишину, задумчивость или лёгкую грусть, как будто картина шепчет.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создают не только краски. Линии, позы героев и их действия тоже работают на смысл: бег, улыбка или покой меняют впечатление от изображения.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сочинение по картине шаг за шагом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детали и сохранить связный рассказ.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496" y="3393766"/>
            <a:ext cx="13635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4959" y="1685888"/>
            <a:ext cx="11362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помогают не потерять мысль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художник, картина, герои, пейзаж и фон помогают назвать тему. С ними ученик не теряется и сразу понимает, о чём будет рассказ.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высокий, яркий, тихий, снежный и солнечный помогают описывать предметы и природу. Они работают как маленькие помощники для точного наблюдения.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на переднем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передний план и задний план помогают описывать расположение предметов. Так сочинение становится точнее, а картина — словно объёмнее.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впечатление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настроение и впечатление нужны, чтобы закончить мысль. С их помощью ученик показывает, что картина не просто изображает предметы, а вызывает чувства.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стоит, идёт, смотрит и улыбается подсказывают действие. Они делают текст живым и показывают, что происходит на изображении прямо сейчас.
</a:t>
            </a:r>
            <a:endParaRPr lang="en-US" sz="1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вступление в сочинении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разговора о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начинается с короткой фразы: можно назвать автора и название, если они известны, или просто сказать, что изображено на полотне.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отмечает, что он видит перед собой. Обычно хватает одного-двух предложений, чтобы спокойно ввести читателя в тему.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Переход к основной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вступления удобно использовать простые начала: «На картине я вижу…», «Художник изобразил…», «Передо мной…». Они мягко ведут к описанию.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самый важный объект или героя. Затем коротко объясняют, что происходит, где находится персонаж и почему именно он привлекает внимание.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часть: описание главного и деталей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к деталям: одежде, позе, выражению лица, предметам рядом и тому, что видно справа, слева или на заднем плане.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звучал как рассказ, используют слова сначала, потом, затем, рядом, особенно и на заднем плане. Тогда мысли не прыгают, как мячик.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делают речь выразительной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увидеть картину яснее: высокий дом, пушистый снег, ясное небо, тёплый свет. Такие слова делают описание точным и не дают ему быть скучным.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выбирать определения по смыслу и не повторять одно и то же слово слишком часто. Тогда сочинение звучит живо, а не как список из учебника.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сразу понять, какое время года или суток изображено на картине: голубой, зелёный, белый и золотой подсказывают природу, снег, солнце или траву.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передать цвет и свет в описании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делает изображение живым: яркое освещение создаёт ощущение ясности и тепла, а мягкий или тусклый свет помогает передать спокойствие, прохладу или тишину.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художник использует тёплые оттенки, описание звучит радостно и приветливо. Холодные цвета чаще подходят для зимы, вечера, пасмурного неба или задумчивого настроения.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важно не просто назвать цвет, а объяснить его роль: почему пейзаж кажется солнечным, почему сцена выглядит тихой или почему небо кажется тяжёлым.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чувство, которое вызывает картина: радость, спокойствие, удивление или грусть. Затем полезно показать, что именно подсказало это впечатление.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о чувствах и впечатлении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герои улыбаются, движутся легко или стоят на ярком солнце, текст может передавать весёлое настроение. Так чувство сразу связывается с изображением, а не появляется само по себе.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можно коротко сказать, что особенно запомнилось. Например, одна деталь, тихий пейзаж или добрые лица героев. Это делает сочинение личным и живым.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сочинения перед сдачей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самопроверки помогает увидеть недочёты до того, как работа попадёт к учителю.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пишет слишком коротко: всего одно или два предложения. Такой текст не успевает рассказать о картине и выглядит незавершённым.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простое перечисление предметов без связного рассказа. В этом случае предложения стоят рядом, но не складываются в понятную историю.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одни и те же слова, например слово «картина». Чтобы текст звучал лучше, нужно заменять повторы более точными словами и выражениями.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становится удачнее, когда есть порядок, связки между частями и внимательный выбор слов. Тогда читать его приятно, как маленький рассказ.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добавить собственное впечатление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хочется рассматривать эту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я замечаю маленькую тропинку, которая уходит вдаль. Мне хочется рассматривать её ещё раз, потому что она делает пейзаж спокойным и немного загадочным. Такая деталь помогает читателю понять, что именно привлекло внимание автора сочинения.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кажется особенно тёплой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смотрю на улыбающихся героев и думаю, что картина вызывает радость. Мне особенно нравится, как художник передал добрые лица и мягкий свет. Личное впечатление здесь короткое, но оно сразу делает описание живее и теплее.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посмотреть на картину и понять, что на ней изображено. Затем полезно назвать главных героев, место действия и самые заметные детали.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подобрать 5–7 опорных слов и составить простой план из трёх частей. Такой план помогает не забыть важное и не перепутать порядок мыслей.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остаётся написать короткие связные предложения и проверить работу. Нужно посмотреть на заглавные буквы, точки и повторы, чтобы сочинение выглядело аккуратно.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для ученика 3 класса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5" y="1805075"/>
            <a:ext cx="361500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080" y="1805075"/>
            <a:ext cx="316313" cy="36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535" y="1805075"/>
            <a:ext cx="271125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09" y="1805075"/>
            <a:ext cx="361500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0664" y="1805075"/>
            <a:ext cx="316313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Слова-связки, которые делают текст плавным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рассказ и показать первый шаг описания. С него удобно переходить к главному, не теряя порядок мыслей.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«потом» соединяет два действия или две части описания. Оно подсказывает читателю, что дальше будет следующий важный штрих.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объяснить, где находятся предметы и герои. Благодаря им картину легче представить, как будто она стоит прямо перед глазами.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добавляет ещё одну деталь к уже сказанному. Оно удобно, когда нужно не повторяться, а расширить описание одним точным предложением.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словом удобно завершать мысль и переходить к итоговому впечатлению. Оно показывает, что рассказ подходит к концу и звучит завершённо.
</a:t>
            </a:r>
            <a:endParaRPr lang="en-US" sz="10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ищет юный исследователь в картине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внимательно смотрит на детали и ищет подтверждение своим словам. Если герой улыбается, вокруг светло, а движения лёгкие, значит, картина, вероятно, передаёт радость.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делать вывод по увиденному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сделать простой вывод. Например, тихий пейзаж, мягкий свет и пустая дорога помогают понять, что сцена кажется спокойной и немного задумчивой.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отвечать на них по порядку, сочинение получается ясным, коротким и связным. Это особенно удобно для третьеклассника.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сочинению по картине для 3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главных вопроса
</a:t>
            </a:r>
            <a:endParaRPr lang="en-US" sz="6054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не потеряться: что изображено, какое настроение создаёт картина и какое впечатление остаётся у автора.
</a:t>
            </a:r>
            <a:endParaRPr lang="en-US" sz="21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думаем, пишем красиво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внимательно рассматривает картину, подбирает точные слова и связывает предложения, текст получается живым. Тогда картина превращается в маленькое открытие, а сочинение — в уверенный шаг к красивой речи.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2026-05-21T21:57:19Z</dcterms:created>
  <dcterms:modified xsi:type="dcterms:W3CDTF">2026-05-21T21:57:19Z</dcterms:modified>
</cp:coreProperties>
</file>