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В.В. Маяковский. «Послушайте!»: крик о смысле и надежде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Одиночество, тревога и свет звезды в ранней лирике Маяковского.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звучало особенно остро в 1914 году
</a:t>
            </a:r>
            <a:endParaRPr lang="en-US" sz="3563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«Послушайте!» рождается в эпоху предчувствия перемен, когда поэзия ищет новый язык для выражения кризиса, внутреннего разлада и надежды на духовную опору.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композиция и лирическая ситуация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ситуация основана не на событии, а на внутреннем переживании: герой ищет ответ на вопрос, как сохранить смысл в мире пустоты.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развивается через вопросы, повторы и резкие смысловые повороты: тревога постепенно переходит в размышление о необходимости света и человеческого участия.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как напряжённый лирический монолог, обращённый к неопределённому собеседнику и вовлекающий читателя в живой эмоциональный диалог.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человека, который чувствует внутреннюю пустоту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стихотворении воспринимает отсутствие звезды как знак душевной неустроенности. Пустое небо становится образом одиночества и утраты опоры.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перед пустым небом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света выражает не бытовую, а духовную нужду. Даже одинокий луч здесь важен как подтверждение, что мир не лишён смысла.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света как потребность души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буквальный сюжет, а изменение интонации: от тревожного поиска к более спокойному и светлому финалу.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напряжённость сосредоточена в начале, затем она снижается: это подчёркивает движение текста от беспокойства к надежде.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стихотворения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текста стихотворения «Послушайте!» (1914)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стихотворения «Послушайте!»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было создано стихотворение, где звезда стала символом смысла, надежды и нравственной опоры.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важна, потому что она относится к ранней лирике Маяковского, в которой уже ясно видны философская острота и эмоциональная напряжённость.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
</a:t>
            </a:r>
            <a:endParaRPr lang="en-US" sz="9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00" y="20879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эмоциональная позиция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выступает как человек, которому боль другого не кажется чужой. Его речь не отстраняется от страдания, а сразу включает сочувствие и личную ответственность.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неравнодушен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героя напряжённая и резкая, но не холодная. Он говорит так, будто пытается достучаться до собеседника и заставить его задуматься о цене равнодушия.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как живой спор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тоска у Маяковского становится общим человеческим испытанием. Герой ищет не красивый ответ, а возможность поддержать другого и тем самым сохранить смысл собственного существования.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превращается в вопрос
</a:t>
            </a:r>
            <a:endParaRPr lang="en-US" sz="14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приёмы создают напряжение, усиливают диалогичность и подводят к образу звезды как символу надежды.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значимые приёмы — вопросы и контрасты: именно они создают внутренний конфликт и выводят текст к символу света.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и литературоведческий анализ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 и их роль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раскрывает, как из тревоги рождается надежда и мысль о человеческом участии.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стихотворения
</a:t>
            </a:r>
            <a:endParaRPr lang="en-US" sz="3533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разговора и прямого обращения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сразу звучит как эмоциональный призыв, поэтому читатель не наблюдает со стороны, а оказывается внутри напряжённого разговора с героем.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резкие переходы и повторяющиеся обращения создают впечатление устной речи, в которой мысль рождается прямо на глазах.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обращённость к собеседнику помогает Маяковскому соединить внутреннее чувство и размышление о мире в одной живой речевой форме.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интонация делает философскую тему ближе и убедительнее: вопрос о смысле жизни звучит не отвлечённо, а как личная необходимость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городского и космического масштаба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стихотворении не описан подробно, но ощущается как пространство тревожного вечера: вокруг шум, свет окон, темнота улиц. На этом фоне особенно заметно одиночество человека, который ищет не бытовой ответ, а опору, способную удержать его от внутренней пустоты.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город как фон внутреннего вопроса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Темное небо в тексте воспринимается не как пейзажная деталь, а как знак предельного раздумья. Оно поднимает частное чувство до философского уровня, где один взгляд вверх становится вопросом о смысле жизни, о надежде и о месте человека во вселенной.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над повседневностью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Далекая звезда в этом пространстве выглядит особенно значимой, потому что она возникает как ответ на человеческую тревогу. Маленький свет противопоставлен огромной ночи, и именно это сопоставление делает образ одновременно простым и почти космически величественным.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звезда против огромной тьмы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текста строится на противостоянии тревоги и надежды, а не на событийности сюжета.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звезда и тьма: именно через их конфликт Маяковский раскрывает поиск смысла и нравственной опоры.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стихотворения и их смысловые функции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В. В. Маяковского «Послушайте!»; литературоведческий анализ.
</a:t>
            </a:r>
            <a:endParaRPr lang="en-US" sz="1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поэтикой футуризма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создается в период предчувствия исторического перелома. Для поэзии этого времени характерны напряженность, разрыв привычной гармонии и острое ощущение внутреннего кризиса.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отказывается от плавной, традиционной интонации. Речь становится рубленой, энергичной, с резкими паузами и неожиданными переходами, что усиливает эмоциональный нажим.
</a:t>
            </a:r>
            <a:endParaRPr lang="en-US" sz="134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Футуристический эксперимент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Новаторская форма не остается самоцелью. Необычный ритм и синтаксис помогают передать тревогу, сострадание и потребность в человеческом отклике, то есть гуманистическое содержание текста.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смыслу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Футуристическая энергия соединяется с прямым разговором с читателем. Благодаря этому философская мысль звучит не отвлеченно, а как личный, настойчивый призыв к вниманию и участию.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обращения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45226"/>
            <a:ext cx="4535700" cy="2167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необходимые для анализа стихотворения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помогают увидеть, как строится смысл и эмоциональное напряжение текста.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показывают, что главное в стихотворении — не сюжет, а движение чувства, мысли и образов.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разбор текста стихотворения «Послушайте!»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75" y="1797020"/>
            <a:ext cx="563700" cy="450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1788" y="1771967"/>
            <a:ext cx="563700" cy="50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2150" y="1744250"/>
            <a:ext cx="556500" cy="556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точно передает состояние внутренней усталости, знакомое многим подросткам. В нем важно не само страдание, а попытка понять, как не остаться с ним один на один.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Узнаваемое чувство одиночества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убеждает, что внимание к другому человеку имеет реальную силу. Даже небольшой отклик способен стать для кого-то источником спокойствия, надежды и возвращения к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поддержки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быстрых перемен особенно значим вопрос о смысле и внутренней опоре. Маяковский показывает, что надежда рождается там, где человек не отвергает чужую боль.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ориентира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остается современным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переходов в тексте В. В. Маяковского «Послушайте!»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возникает надежда
</a:t>
            </a:r>
            <a:endParaRPr lang="en-US" sz="3292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стихотворения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стихотворение передает темное городское небо, в котором редкие огни почти теряются. Этот образ создает чувство тревоги и подчеркивает одиночество человека среди большой, равнодушной ночи.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над городом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яркая звезда в таком пространстве становится главным смысловым акцентом. Она кажется не просто светящейся точкой, а знаком надежды, ради которого взгляд поднимается выше повседневной темноты.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звезда как ответ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приемов работает на эффект живого, почти разговорного напряжения, а не на внешнюю декоративность.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вопросы и контрасты: они создают драматизм и подводят к мысли о необходимости надежды.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структуре текста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В. В. Маяковского «Послушайте!»; подсчет и интерпретация выразительных средств по литературоведческому анализу.
</a:t>
            </a:r>
            <a:endParaRPr lang="en-US" sz="8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может жить только внешними впечатлениями: ему нужен смысл, который удерживает от внутренней пустоты. В стихотворении этот смысл связан с ощущением, что жизнь не сводится к одиночеству.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главная мысль текста звучит нравственно и очень современно: свет нужен не только в небе, но и в отношениях между людьми, где важны внимание, отзывчивость и сострадание.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показывает, что надежда появляется не сама по себе, а через человеческое участие. Когда кто-то замечает чужую боль, мир перестает казаться безразличным и холодным.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мысль стихотворения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соединяет философский вопрос, напряженную интонацию и образ звезды, чтобы показать: надежда рождается из человеческого участия. Именно поэтому стихотворение звучит так сильно и сегодня.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«Послушайте!» — стихотворение о свете, который создают люди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2026-05-23T17:06:18Z</dcterms:created>
  <dcterms:modified xsi:type="dcterms:W3CDTF">2026-05-23T17:06:18Z</dcterms:modified>
</cp:coreProperties>
</file>